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</p:sldIdLst>
  <p:sldSz cx="18288000" cy="10096500"/>
  <p:notesSz cx="10096500" cy="18288000"/>
  <p:custDataLst>
    <p:tags r:id="rId22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82" autoAdjust="0"/>
    <p:restoredTop sz="94610"/>
  </p:normalViewPr>
  <p:slideViewPr>
    <p:cSldViewPr snapToGrid="0" snapToObjects="1">
      <p:cViewPr varScale="1">
        <p:scale>
          <a:sx n="49" d="100"/>
          <a:sy n="49" d="100"/>
        </p:scale>
        <p:origin x="23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5484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98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audio" Target="../media/media1.wav"/><Relationship Id="rId7" Type="http://schemas.openxmlformats.org/officeDocument/2006/relationships/slide" Target="slide3.xml"/><Relationship Id="rId12" Type="http://schemas.openxmlformats.org/officeDocument/2006/relationships/image" Target="../media/image6.png"/><Relationship Id="rId2" Type="http://schemas.microsoft.com/office/2007/relationships/media" Target="../media/media1.wav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11" Type="http://schemas.openxmlformats.org/officeDocument/2006/relationships/image" Target="../media/image5.pn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.png"/><Relationship Id="rId18" Type="http://schemas.openxmlformats.org/officeDocument/2006/relationships/image" Target="../media/image69.svg"/><Relationship Id="rId26" Type="http://schemas.openxmlformats.org/officeDocument/2006/relationships/slide" Target="slide16.xml"/><Relationship Id="rId39" Type="http://schemas.openxmlformats.org/officeDocument/2006/relationships/image" Target="../media/image182.svg"/><Relationship Id="rId21" Type="http://schemas.openxmlformats.org/officeDocument/2006/relationships/image" Target="../media/image166.png"/><Relationship Id="rId34" Type="http://schemas.openxmlformats.org/officeDocument/2006/relationships/image" Target="../media/image177.png"/><Relationship Id="rId42" Type="http://schemas.openxmlformats.org/officeDocument/2006/relationships/image" Target="../media/image30.png"/><Relationship Id="rId7" Type="http://schemas.openxmlformats.org/officeDocument/2006/relationships/image" Target="../media/image98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7.svg"/><Relationship Id="rId29" Type="http://schemas.openxmlformats.org/officeDocument/2006/relationships/image" Target="../media/image15.png"/><Relationship Id="rId1" Type="http://schemas.openxmlformats.org/officeDocument/2006/relationships/tags" Target="../tags/tag11.xml"/><Relationship Id="rId6" Type="http://schemas.openxmlformats.org/officeDocument/2006/relationships/image" Target="../media/image97.svg"/><Relationship Id="rId11" Type="http://schemas.openxmlformats.org/officeDocument/2006/relationships/image" Target="../media/image102.png"/><Relationship Id="rId24" Type="http://schemas.openxmlformats.org/officeDocument/2006/relationships/slide" Target="slide15.xml"/><Relationship Id="rId32" Type="http://schemas.openxmlformats.org/officeDocument/2006/relationships/image" Target="../media/image73.png"/><Relationship Id="rId37" Type="http://schemas.openxmlformats.org/officeDocument/2006/relationships/image" Target="../media/image180.svg"/><Relationship Id="rId40" Type="http://schemas.openxmlformats.org/officeDocument/2006/relationships/slide" Target="slide3.xml"/><Relationship Id="rId45" Type="http://schemas.openxmlformats.org/officeDocument/2006/relationships/image" Target="../media/image33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74.png"/><Relationship Id="rId28" Type="http://schemas.openxmlformats.org/officeDocument/2006/relationships/slide" Target="slide17.xml"/><Relationship Id="rId36" Type="http://schemas.openxmlformats.org/officeDocument/2006/relationships/image" Target="../media/image179.png"/><Relationship Id="rId10" Type="http://schemas.openxmlformats.org/officeDocument/2006/relationships/image" Target="../media/image101.svg"/><Relationship Id="rId19" Type="http://schemas.openxmlformats.org/officeDocument/2006/relationships/image" Target="../media/image70.png"/><Relationship Id="rId31" Type="http://schemas.openxmlformats.org/officeDocument/2006/relationships/image" Target="../media/image176.svg"/><Relationship Id="rId44" Type="http://schemas.openxmlformats.org/officeDocument/2006/relationships/image" Target="../media/image32.svg"/><Relationship Id="rId4" Type="http://schemas.openxmlformats.org/officeDocument/2006/relationships/image" Target="../media/image165.png"/><Relationship Id="rId9" Type="http://schemas.openxmlformats.org/officeDocument/2006/relationships/image" Target="../media/image100.png"/><Relationship Id="rId14" Type="http://schemas.openxmlformats.org/officeDocument/2006/relationships/image" Target="../media/image105.svg"/><Relationship Id="rId22" Type="http://schemas.openxmlformats.org/officeDocument/2006/relationships/image" Target="../media/image111.png"/><Relationship Id="rId27" Type="http://schemas.openxmlformats.org/officeDocument/2006/relationships/image" Target="../media/image14.png"/><Relationship Id="rId30" Type="http://schemas.openxmlformats.org/officeDocument/2006/relationships/image" Target="../media/image175.png"/><Relationship Id="rId35" Type="http://schemas.openxmlformats.org/officeDocument/2006/relationships/image" Target="../media/image178.svg"/><Relationship Id="rId43" Type="http://schemas.openxmlformats.org/officeDocument/2006/relationships/image" Target="../media/image31.png"/><Relationship Id="rId8" Type="http://schemas.openxmlformats.org/officeDocument/2006/relationships/image" Target="../media/image99.svg"/><Relationship Id="rId3" Type="http://schemas.openxmlformats.org/officeDocument/2006/relationships/notesSlide" Target="../notesSlides/notesSlide10.xml"/><Relationship Id="rId12" Type="http://schemas.openxmlformats.org/officeDocument/2006/relationships/image" Target="../media/image103.svg"/><Relationship Id="rId17" Type="http://schemas.openxmlformats.org/officeDocument/2006/relationships/image" Target="../media/image68.png"/><Relationship Id="rId25" Type="http://schemas.openxmlformats.org/officeDocument/2006/relationships/image" Target="../media/image13.png"/><Relationship Id="rId33" Type="http://schemas.openxmlformats.org/officeDocument/2006/relationships/image" Target="../media/image74.svg"/><Relationship Id="rId38" Type="http://schemas.openxmlformats.org/officeDocument/2006/relationships/image" Target="../media/image181.png"/><Relationship Id="rId46" Type="http://schemas.openxmlformats.org/officeDocument/2006/relationships/image" Target="../media/image34.svg"/><Relationship Id="rId20" Type="http://schemas.openxmlformats.org/officeDocument/2006/relationships/image" Target="../media/image71.svg"/><Relationship Id="rId41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184.svg"/><Relationship Id="rId18" Type="http://schemas.openxmlformats.org/officeDocument/2006/relationships/image" Target="../media/image189.png"/><Relationship Id="rId26" Type="http://schemas.openxmlformats.org/officeDocument/2006/relationships/image" Target="../media/image34.svg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57.png"/><Relationship Id="rId7" Type="http://schemas.openxmlformats.org/officeDocument/2006/relationships/image" Target="../media/image13.png"/><Relationship Id="rId12" Type="http://schemas.openxmlformats.org/officeDocument/2006/relationships/image" Target="../media/image183.png"/><Relationship Id="rId17" Type="http://schemas.openxmlformats.org/officeDocument/2006/relationships/image" Target="../media/image188.svg"/><Relationship Id="rId25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87.png"/><Relationship Id="rId20" Type="http://schemas.openxmlformats.org/officeDocument/2006/relationships/slide" Target="slide3.xml"/><Relationship Id="rId1" Type="http://schemas.openxmlformats.org/officeDocument/2006/relationships/tags" Target="../tags/tag12.xml"/><Relationship Id="rId6" Type="http://schemas.openxmlformats.org/officeDocument/2006/relationships/slide" Target="slide15.xml"/><Relationship Id="rId11" Type="http://schemas.openxmlformats.org/officeDocument/2006/relationships/image" Target="../media/image15.png"/><Relationship Id="rId24" Type="http://schemas.openxmlformats.org/officeDocument/2006/relationships/image" Target="../media/image32.svg"/><Relationship Id="rId5" Type="http://schemas.openxmlformats.org/officeDocument/2006/relationships/image" Target="../media/image139.png"/><Relationship Id="rId15" Type="http://schemas.openxmlformats.org/officeDocument/2006/relationships/image" Target="../media/image186.svg"/><Relationship Id="rId23" Type="http://schemas.openxmlformats.org/officeDocument/2006/relationships/image" Target="../media/image31.png"/><Relationship Id="rId10" Type="http://schemas.openxmlformats.org/officeDocument/2006/relationships/slide" Target="slide17.xml"/><Relationship Id="rId19" Type="http://schemas.openxmlformats.org/officeDocument/2006/relationships/image" Target="../media/image190.png"/><Relationship Id="rId4" Type="http://schemas.openxmlformats.org/officeDocument/2006/relationships/image" Target="../media/image58.png"/><Relationship Id="rId9" Type="http://schemas.openxmlformats.org/officeDocument/2006/relationships/image" Target="../media/image14.png"/><Relationship Id="rId14" Type="http://schemas.openxmlformats.org/officeDocument/2006/relationships/image" Target="../media/image185.png"/><Relationship Id="rId2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192.svg"/><Relationship Id="rId18" Type="http://schemas.openxmlformats.org/officeDocument/2006/relationships/image" Target="../media/image197.png"/><Relationship Id="rId26" Type="http://schemas.openxmlformats.org/officeDocument/2006/relationships/image" Target="../media/image34.svg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57.png"/><Relationship Id="rId7" Type="http://schemas.openxmlformats.org/officeDocument/2006/relationships/image" Target="../media/image13.png"/><Relationship Id="rId12" Type="http://schemas.openxmlformats.org/officeDocument/2006/relationships/image" Target="../media/image191.png"/><Relationship Id="rId17" Type="http://schemas.openxmlformats.org/officeDocument/2006/relationships/image" Target="../media/image196.svg"/><Relationship Id="rId25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95.png"/><Relationship Id="rId20" Type="http://schemas.openxmlformats.org/officeDocument/2006/relationships/slide" Target="slide3.xml"/><Relationship Id="rId1" Type="http://schemas.openxmlformats.org/officeDocument/2006/relationships/tags" Target="../tags/tag13.xml"/><Relationship Id="rId6" Type="http://schemas.openxmlformats.org/officeDocument/2006/relationships/slide" Target="slide15.xml"/><Relationship Id="rId11" Type="http://schemas.openxmlformats.org/officeDocument/2006/relationships/image" Target="../media/image15.png"/><Relationship Id="rId24" Type="http://schemas.openxmlformats.org/officeDocument/2006/relationships/image" Target="../media/image32.svg"/><Relationship Id="rId5" Type="http://schemas.openxmlformats.org/officeDocument/2006/relationships/image" Target="../media/image139.png"/><Relationship Id="rId15" Type="http://schemas.openxmlformats.org/officeDocument/2006/relationships/image" Target="../media/image194.svg"/><Relationship Id="rId23" Type="http://schemas.openxmlformats.org/officeDocument/2006/relationships/image" Target="../media/image31.png"/><Relationship Id="rId10" Type="http://schemas.openxmlformats.org/officeDocument/2006/relationships/slide" Target="slide17.xml"/><Relationship Id="rId19" Type="http://schemas.openxmlformats.org/officeDocument/2006/relationships/image" Target="../media/image198.png"/><Relationship Id="rId4" Type="http://schemas.openxmlformats.org/officeDocument/2006/relationships/image" Target="../media/image58.png"/><Relationship Id="rId9" Type="http://schemas.openxmlformats.org/officeDocument/2006/relationships/image" Target="../media/image14.png"/><Relationship Id="rId14" Type="http://schemas.openxmlformats.org/officeDocument/2006/relationships/image" Target="../media/image193.png"/><Relationship Id="rId2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01.svg"/><Relationship Id="rId18" Type="http://schemas.openxmlformats.org/officeDocument/2006/relationships/image" Target="../media/image30.pn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33.png"/><Relationship Id="rId7" Type="http://schemas.openxmlformats.org/officeDocument/2006/relationships/slide" Target="slide16.xml"/><Relationship Id="rId12" Type="http://schemas.openxmlformats.org/officeDocument/2006/relationships/image" Target="../media/image200.png"/><Relationship Id="rId17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6" Type="http://schemas.openxmlformats.org/officeDocument/2006/relationships/slide" Target="slide3.xml"/><Relationship Id="rId20" Type="http://schemas.openxmlformats.org/officeDocument/2006/relationships/image" Target="../media/image32.svg"/><Relationship Id="rId1" Type="http://schemas.openxmlformats.org/officeDocument/2006/relationships/tags" Target="../tags/tag14.xml"/><Relationship Id="rId6" Type="http://schemas.openxmlformats.org/officeDocument/2006/relationships/image" Target="../media/image13.png"/><Relationship Id="rId11" Type="http://schemas.openxmlformats.org/officeDocument/2006/relationships/image" Target="../media/image199.png"/><Relationship Id="rId5" Type="http://schemas.openxmlformats.org/officeDocument/2006/relationships/slide" Target="slide15.xml"/><Relationship Id="rId15" Type="http://schemas.openxmlformats.org/officeDocument/2006/relationships/image" Target="../media/image203.png"/><Relationship Id="rId10" Type="http://schemas.openxmlformats.org/officeDocument/2006/relationships/image" Target="../media/image15.png"/><Relationship Id="rId19" Type="http://schemas.openxmlformats.org/officeDocument/2006/relationships/image" Target="../media/image31.png"/><Relationship Id="rId4" Type="http://schemas.openxmlformats.org/officeDocument/2006/relationships/image" Target="../media/image165.png"/><Relationship Id="rId9" Type="http://schemas.openxmlformats.org/officeDocument/2006/relationships/slide" Target="slide17.xml"/><Relationship Id="rId14" Type="http://schemas.openxmlformats.org/officeDocument/2006/relationships/image" Target="../media/image202.png"/><Relationship Id="rId22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slide" Target="slide16.xml"/><Relationship Id="rId18" Type="http://schemas.openxmlformats.org/officeDocument/2006/relationships/image" Target="../media/image205.svg"/><Relationship Id="rId26" Type="http://schemas.openxmlformats.org/officeDocument/2006/relationships/image" Target="../media/image213.svg"/><Relationship Id="rId39" Type="http://schemas.openxmlformats.org/officeDocument/2006/relationships/image" Target="../media/image32.svg"/><Relationship Id="rId21" Type="http://schemas.openxmlformats.org/officeDocument/2006/relationships/image" Target="../media/image208.png"/><Relationship Id="rId34" Type="http://schemas.openxmlformats.org/officeDocument/2006/relationships/image" Target="../media/image221.svg"/><Relationship Id="rId7" Type="http://schemas.openxmlformats.org/officeDocument/2006/relationships/image" Target="../media/image23.png"/><Relationship Id="rId12" Type="http://schemas.openxmlformats.org/officeDocument/2006/relationships/image" Target="../media/image13.png"/><Relationship Id="rId17" Type="http://schemas.openxmlformats.org/officeDocument/2006/relationships/image" Target="../media/image204.png"/><Relationship Id="rId25" Type="http://schemas.openxmlformats.org/officeDocument/2006/relationships/image" Target="../media/image212.png"/><Relationship Id="rId33" Type="http://schemas.openxmlformats.org/officeDocument/2006/relationships/image" Target="../media/image220.png"/><Relationship Id="rId38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5.png"/><Relationship Id="rId20" Type="http://schemas.openxmlformats.org/officeDocument/2006/relationships/image" Target="../media/image207.svg"/><Relationship Id="rId29" Type="http://schemas.openxmlformats.org/officeDocument/2006/relationships/image" Target="../media/image216.png"/><Relationship Id="rId1" Type="http://schemas.openxmlformats.org/officeDocument/2006/relationships/tags" Target="../tags/tag15.xml"/><Relationship Id="rId6" Type="http://schemas.openxmlformats.org/officeDocument/2006/relationships/image" Target="../media/image22.png"/><Relationship Id="rId11" Type="http://schemas.openxmlformats.org/officeDocument/2006/relationships/slide" Target="slide15.xml"/><Relationship Id="rId24" Type="http://schemas.openxmlformats.org/officeDocument/2006/relationships/image" Target="../media/image211.svg"/><Relationship Id="rId32" Type="http://schemas.openxmlformats.org/officeDocument/2006/relationships/image" Target="../media/image219.svg"/><Relationship Id="rId37" Type="http://schemas.openxmlformats.org/officeDocument/2006/relationships/image" Target="../media/image30.png"/><Relationship Id="rId5" Type="http://schemas.openxmlformats.org/officeDocument/2006/relationships/image" Target="../media/image21.png"/><Relationship Id="rId15" Type="http://schemas.openxmlformats.org/officeDocument/2006/relationships/slide" Target="slide17.xml"/><Relationship Id="rId23" Type="http://schemas.openxmlformats.org/officeDocument/2006/relationships/image" Target="../media/image210.png"/><Relationship Id="rId28" Type="http://schemas.openxmlformats.org/officeDocument/2006/relationships/image" Target="../media/image215.svg"/><Relationship Id="rId36" Type="http://schemas.openxmlformats.org/officeDocument/2006/relationships/image" Target="../media/image57.png"/><Relationship Id="rId10" Type="http://schemas.openxmlformats.org/officeDocument/2006/relationships/image" Target="../media/image29.png"/><Relationship Id="rId19" Type="http://schemas.openxmlformats.org/officeDocument/2006/relationships/image" Target="../media/image206.png"/><Relationship Id="rId31" Type="http://schemas.openxmlformats.org/officeDocument/2006/relationships/image" Target="../media/image218.png"/><Relationship Id="rId4" Type="http://schemas.openxmlformats.org/officeDocument/2006/relationships/image" Target="../media/image20.png"/><Relationship Id="rId9" Type="http://schemas.openxmlformats.org/officeDocument/2006/relationships/image" Target="../media/image28.png"/><Relationship Id="rId14" Type="http://schemas.openxmlformats.org/officeDocument/2006/relationships/image" Target="../media/image14.png"/><Relationship Id="rId22" Type="http://schemas.openxmlformats.org/officeDocument/2006/relationships/image" Target="../media/image209.svg"/><Relationship Id="rId27" Type="http://schemas.openxmlformats.org/officeDocument/2006/relationships/image" Target="../media/image214.png"/><Relationship Id="rId30" Type="http://schemas.openxmlformats.org/officeDocument/2006/relationships/image" Target="../media/image217.svg"/><Relationship Id="rId35" Type="http://schemas.openxmlformats.org/officeDocument/2006/relationships/slide" Target="slide3.xml"/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sv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224.png"/><Relationship Id="rId11" Type="http://schemas.openxmlformats.org/officeDocument/2006/relationships/image" Target="../media/image228.png"/><Relationship Id="rId5" Type="http://schemas.openxmlformats.org/officeDocument/2006/relationships/image" Target="../media/image223.png"/><Relationship Id="rId10" Type="http://schemas.openxmlformats.org/officeDocument/2006/relationships/image" Target="../media/image227.png"/><Relationship Id="rId4" Type="http://schemas.openxmlformats.org/officeDocument/2006/relationships/image" Target="../media/image222.png"/><Relationship Id="rId9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230.png"/><Relationship Id="rId11" Type="http://schemas.openxmlformats.org/officeDocument/2006/relationships/image" Target="../media/image227.png"/><Relationship Id="rId5" Type="http://schemas.openxmlformats.org/officeDocument/2006/relationships/image" Target="../media/image229.png"/><Relationship Id="rId10" Type="http://schemas.openxmlformats.org/officeDocument/2006/relationships/slide" Target="slide3.xml"/><Relationship Id="rId4" Type="http://schemas.openxmlformats.org/officeDocument/2006/relationships/image" Target="../media/image222.png"/><Relationship Id="rId9" Type="http://schemas.openxmlformats.org/officeDocument/2006/relationships/image" Target="../media/image23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slide" Target="slide3.xml"/><Relationship Id="rId11" Type="http://schemas.openxmlformats.org/officeDocument/2006/relationships/image" Target="../media/image236.svg"/><Relationship Id="rId5" Type="http://schemas.openxmlformats.org/officeDocument/2006/relationships/image" Target="../media/image233.png"/><Relationship Id="rId10" Type="http://schemas.openxmlformats.org/officeDocument/2006/relationships/image" Target="../media/image235.png"/><Relationship Id="rId4" Type="http://schemas.openxmlformats.org/officeDocument/2006/relationships/image" Target="../media/image222.png"/><Relationship Id="rId9" Type="http://schemas.openxmlformats.org/officeDocument/2006/relationships/image" Target="../media/image2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slide" Target="slide3.xml"/><Relationship Id="rId5" Type="http://schemas.openxmlformats.org/officeDocument/2006/relationships/image" Target="../media/image237.png"/><Relationship Id="rId10" Type="http://schemas.openxmlformats.org/officeDocument/2006/relationships/image" Target="../media/image240.png"/><Relationship Id="rId4" Type="http://schemas.openxmlformats.org/officeDocument/2006/relationships/image" Target="../media/image222.png"/><Relationship Id="rId9" Type="http://schemas.openxmlformats.org/officeDocument/2006/relationships/image" Target="../media/image2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7.xml"/><Relationship Id="rId18" Type="http://schemas.openxmlformats.org/officeDocument/2006/relationships/image" Target="../media/image242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17" Type="http://schemas.openxmlformats.org/officeDocument/2006/relationships/image" Target="../media/image241.png"/><Relationship Id="rId2" Type="http://schemas.openxmlformats.org/officeDocument/2006/relationships/video" Target="https://www.youtube.com/embed/rhCrUoM1LmI?feature=oembed" TargetMode="External"/><Relationship Id="rId16" Type="http://schemas.openxmlformats.org/officeDocument/2006/relationships/image" Target="../media/image16.png"/><Relationship Id="rId1" Type="http://schemas.openxmlformats.org/officeDocument/2006/relationships/tags" Target="../tags/tag20.xml"/><Relationship Id="rId6" Type="http://schemas.openxmlformats.org/officeDocument/2006/relationships/image" Target="../media/image4.png"/><Relationship Id="rId11" Type="http://schemas.openxmlformats.org/officeDocument/2006/relationships/slide" Target="slide16.xml"/><Relationship Id="rId5" Type="http://schemas.openxmlformats.org/officeDocument/2006/relationships/image" Target="../media/image1.png"/><Relationship Id="rId15" Type="http://schemas.openxmlformats.org/officeDocument/2006/relationships/slide" Target="slide18.xml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19.xml"/><Relationship Id="rId9" Type="http://schemas.openxmlformats.org/officeDocument/2006/relationships/slide" Target="slide15.xml"/><Relationship Id="rId1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7.xml"/><Relationship Id="rId18" Type="http://schemas.openxmlformats.org/officeDocument/2006/relationships/image" Target="../media/image17.png"/><Relationship Id="rId3" Type="http://schemas.openxmlformats.org/officeDocument/2006/relationships/notesSlide" Target="../notesSlides/notesSlide3.xml"/><Relationship Id="rId21" Type="http://schemas.openxmlformats.org/officeDocument/2006/relationships/hyperlink" Target="http://bit.ly/QuizBusinessModelCanvas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17" Type="http://schemas.openxmlformats.org/officeDocument/2006/relationships/slide" Target="slide4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11" Type="http://schemas.openxmlformats.org/officeDocument/2006/relationships/slide" Target="slide16.xml"/><Relationship Id="rId5" Type="http://schemas.openxmlformats.org/officeDocument/2006/relationships/image" Target="../media/image3.png"/><Relationship Id="rId15" Type="http://schemas.openxmlformats.org/officeDocument/2006/relationships/slide" Target="slide18.xml"/><Relationship Id="rId10" Type="http://schemas.openxmlformats.org/officeDocument/2006/relationships/image" Target="../media/image13.png"/><Relationship Id="rId19" Type="http://schemas.openxmlformats.org/officeDocument/2006/relationships/slide" Target="slide19.xml"/><Relationship Id="rId4" Type="http://schemas.openxmlformats.org/officeDocument/2006/relationships/image" Target="../media/image1.png"/><Relationship Id="rId9" Type="http://schemas.openxmlformats.org/officeDocument/2006/relationships/slide" Target="slide15.xml"/><Relationship Id="rId14" Type="http://schemas.openxmlformats.org/officeDocument/2006/relationships/image" Target="../media/image15.png"/><Relationship Id="rId2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slide" Target="slide7.xml"/><Relationship Id="rId18" Type="http://schemas.openxmlformats.org/officeDocument/2006/relationships/slide" Target="slide11.xml"/><Relationship Id="rId26" Type="http://schemas.openxmlformats.org/officeDocument/2006/relationships/image" Target="../media/image14.png"/><Relationship Id="rId39" Type="http://schemas.openxmlformats.org/officeDocument/2006/relationships/image" Target="../media/image40.png"/><Relationship Id="rId21" Type="http://schemas.openxmlformats.org/officeDocument/2006/relationships/slide" Target="slide13.xml"/><Relationship Id="rId34" Type="http://schemas.openxmlformats.org/officeDocument/2006/relationships/image" Target="../media/image35.png"/><Relationship Id="rId42" Type="http://schemas.openxmlformats.org/officeDocument/2006/relationships/image" Target="../media/image43.svg"/><Relationship Id="rId47" Type="http://schemas.openxmlformats.org/officeDocument/2006/relationships/image" Target="../media/image48.png"/><Relationship Id="rId50" Type="http://schemas.openxmlformats.org/officeDocument/2006/relationships/image" Target="../media/image51.svg"/><Relationship Id="rId55" Type="http://schemas.openxmlformats.org/officeDocument/2006/relationships/image" Target="../media/image56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6.svg"/><Relationship Id="rId29" Type="http://schemas.openxmlformats.org/officeDocument/2006/relationships/image" Target="../media/image30.png"/><Relationship Id="rId11" Type="http://schemas.openxmlformats.org/officeDocument/2006/relationships/slide" Target="slide12.xml"/><Relationship Id="rId24" Type="http://schemas.openxmlformats.org/officeDocument/2006/relationships/image" Target="../media/image13.png"/><Relationship Id="rId32" Type="http://schemas.openxmlformats.org/officeDocument/2006/relationships/image" Target="../media/image33.png"/><Relationship Id="rId37" Type="http://schemas.openxmlformats.org/officeDocument/2006/relationships/image" Target="../media/image38.svg"/><Relationship Id="rId40" Type="http://schemas.openxmlformats.org/officeDocument/2006/relationships/image" Target="../media/image41.svg"/><Relationship Id="rId45" Type="http://schemas.openxmlformats.org/officeDocument/2006/relationships/image" Target="../media/image46.png"/><Relationship Id="rId53" Type="http://schemas.openxmlformats.org/officeDocument/2006/relationships/image" Target="../media/image54.png"/><Relationship Id="rId5" Type="http://schemas.openxmlformats.org/officeDocument/2006/relationships/image" Target="../media/image20.png"/><Relationship Id="rId19" Type="http://schemas.openxmlformats.org/officeDocument/2006/relationships/slide" Target="slide9.xml"/><Relationship Id="rId4" Type="http://schemas.openxmlformats.org/officeDocument/2006/relationships/slide" Target="slide5.xml"/><Relationship Id="rId9" Type="http://schemas.openxmlformats.org/officeDocument/2006/relationships/slide" Target="slide8.xml"/><Relationship Id="rId14" Type="http://schemas.openxmlformats.org/officeDocument/2006/relationships/image" Target="../media/image24.png"/><Relationship Id="rId22" Type="http://schemas.openxmlformats.org/officeDocument/2006/relationships/image" Target="../media/image29.png"/><Relationship Id="rId27" Type="http://schemas.openxmlformats.org/officeDocument/2006/relationships/slide" Target="slide17.xml"/><Relationship Id="rId30" Type="http://schemas.openxmlformats.org/officeDocument/2006/relationships/image" Target="../media/image31.png"/><Relationship Id="rId35" Type="http://schemas.openxmlformats.org/officeDocument/2006/relationships/image" Target="../media/image36.svg"/><Relationship Id="rId43" Type="http://schemas.openxmlformats.org/officeDocument/2006/relationships/image" Target="../media/image44.png"/><Relationship Id="rId48" Type="http://schemas.openxmlformats.org/officeDocument/2006/relationships/image" Target="../media/image49.svg"/><Relationship Id="rId56" Type="http://schemas.openxmlformats.org/officeDocument/2006/relationships/slide" Target="slide3.xml"/><Relationship Id="rId8" Type="http://schemas.openxmlformats.org/officeDocument/2006/relationships/slide" Target="slide10.xml"/><Relationship Id="rId51" Type="http://schemas.openxmlformats.org/officeDocument/2006/relationships/image" Target="../media/image52.png"/><Relationship Id="rId3" Type="http://schemas.openxmlformats.org/officeDocument/2006/relationships/notesSlide" Target="../notesSlides/notesSlide4.xml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5" Type="http://schemas.openxmlformats.org/officeDocument/2006/relationships/slide" Target="slide16.xml"/><Relationship Id="rId33" Type="http://schemas.openxmlformats.org/officeDocument/2006/relationships/image" Target="../media/image34.svg"/><Relationship Id="rId38" Type="http://schemas.openxmlformats.org/officeDocument/2006/relationships/image" Target="../media/image39.png"/><Relationship Id="rId46" Type="http://schemas.openxmlformats.org/officeDocument/2006/relationships/image" Target="../media/image47.svg"/><Relationship Id="rId20" Type="http://schemas.openxmlformats.org/officeDocument/2006/relationships/image" Target="../media/image28.png"/><Relationship Id="rId41" Type="http://schemas.openxmlformats.org/officeDocument/2006/relationships/image" Target="../media/image42.png"/><Relationship Id="rId54" Type="http://schemas.openxmlformats.org/officeDocument/2006/relationships/image" Target="../media/image55.png"/><Relationship Id="rId1" Type="http://schemas.openxmlformats.org/officeDocument/2006/relationships/tags" Target="../tags/tag5.xml"/><Relationship Id="rId6" Type="http://schemas.openxmlformats.org/officeDocument/2006/relationships/slide" Target="slide6.xml"/><Relationship Id="rId15" Type="http://schemas.openxmlformats.org/officeDocument/2006/relationships/image" Target="../media/image25.png"/><Relationship Id="rId23" Type="http://schemas.openxmlformats.org/officeDocument/2006/relationships/slide" Target="slide15.xml"/><Relationship Id="rId28" Type="http://schemas.openxmlformats.org/officeDocument/2006/relationships/image" Target="../media/image15.png"/><Relationship Id="rId36" Type="http://schemas.openxmlformats.org/officeDocument/2006/relationships/image" Target="../media/image37.png"/><Relationship Id="rId49" Type="http://schemas.openxmlformats.org/officeDocument/2006/relationships/image" Target="../media/image50.png"/><Relationship Id="rId57" Type="http://schemas.openxmlformats.org/officeDocument/2006/relationships/image" Target="../media/image57.png"/><Relationship Id="rId10" Type="http://schemas.openxmlformats.org/officeDocument/2006/relationships/image" Target="../media/image22.png"/><Relationship Id="rId31" Type="http://schemas.openxmlformats.org/officeDocument/2006/relationships/image" Target="../media/image32.svg"/><Relationship Id="rId44" Type="http://schemas.openxmlformats.org/officeDocument/2006/relationships/image" Target="../media/image45.svg"/><Relationship Id="rId52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26" Type="http://schemas.openxmlformats.org/officeDocument/2006/relationships/image" Target="../media/image35.png"/><Relationship Id="rId39" Type="http://schemas.openxmlformats.org/officeDocument/2006/relationships/image" Target="../media/image83.png"/><Relationship Id="rId21" Type="http://schemas.openxmlformats.org/officeDocument/2006/relationships/image" Target="../media/image13.png"/><Relationship Id="rId34" Type="http://schemas.openxmlformats.org/officeDocument/2006/relationships/image" Target="../media/image78.svg"/><Relationship Id="rId42" Type="http://schemas.openxmlformats.org/officeDocument/2006/relationships/image" Target="../media/image86.svg"/><Relationship Id="rId47" Type="http://schemas.openxmlformats.org/officeDocument/2006/relationships/image" Target="../media/image91.png"/><Relationship Id="rId50" Type="http://schemas.openxmlformats.org/officeDocument/2006/relationships/image" Target="../media/image94.svg"/><Relationship Id="rId55" Type="http://schemas.openxmlformats.org/officeDocument/2006/relationships/image" Target="../media/image32.svg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0.png"/><Relationship Id="rId29" Type="http://schemas.openxmlformats.org/officeDocument/2006/relationships/image" Target="../media/image74.svg"/><Relationship Id="rId11" Type="http://schemas.openxmlformats.org/officeDocument/2006/relationships/image" Target="../media/image65.png"/><Relationship Id="rId24" Type="http://schemas.openxmlformats.org/officeDocument/2006/relationships/slide" Target="slide17.xml"/><Relationship Id="rId32" Type="http://schemas.openxmlformats.org/officeDocument/2006/relationships/image" Target="../media/image53.png"/><Relationship Id="rId37" Type="http://schemas.openxmlformats.org/officeDocument/2006/relationships/image" Target="../media/image81.png"/><Relationship Id="rId40" Type="http://schemas.openxmlformats.org/officeDocument/2006/relationships/image" Target="../media/image84.svg"/><Relationship Id="rId45" Type="http://schemas.openxmlformats.org/officeDocument/2006/relationships/image" Target="../media/image89.png"/><Relationship Id="rId53" Type="http://schemas.openxmlformats.org/officeDocument/2006/relationships/image" Target="../media/image30.png"/><Relationship Id="rId5" Type="http://schemas.openxmlformats.org/officeDocument/2006/relationships/image" Target="../media/image59.png"/><Relationship Id="rId19" Type="http://schemas.openxmlformats.org/officeDocument/2006/relationships/image" Target="../media/image20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slide" Target="slide16.xml"/><Relationship Id="rId27" Type="http://schemas.openxmlformats.org/officeDocument/2006/relationships/image" Target="../media/image36.svg"/><Relationship Id="rId30" Type="http://schemas.openxmlformats.org/officeDocument/2006/relationships/image" Target="../media/image75.png"/><Relationship Id="rId35" Type="http://schemas.openxmlformats.org/officeDocument/2006/relationships/image" Target="../media/image79.png"/><Relationship Id="rId43" Type="http://schemas.openxmlformats.org/officeDocument/2006/relationships/image" Target="../media/image87.png"/><Relationship Id="rId48" Type="http://schemas.openxmlformats.org/officeDocument/2006/relationships/image" Target="../media/image92.svg"/><Relationship Id="rId56" Type="http://schemas.openxmlformats.org/officeDocument/2006/relationships/image" Target="../media/image33.png"/><Relationship Id="rId8" Type="http://schemas.openxmlformats.org/officeDocument/2006/relationships/image" Target="../media/image62.svg"/><Relationship Id="rId51" Type="http://schemas.openxmlformats.org/officeDocument/2006/relationships/slide" Target="slide3.xml"/><Relationship Id="rId3" Type="http://schemas.openxmlformats.org/officeDocument/2006/relationships/notesSlide" Target="../notesSlides/notesSlide5.xml"/><Relationship Id="rId12" Type="http://schemas.openxmlformats.org/officeDocument/2006/relationships/image" Target="../media/image66.svg"/><Relationship Id="rId17" Type="http://schemas.openxmlformats.org/officeDocument/2006/relationships/image" Target="../media/image71.svg"/><Relationship Id="rId25" Type="http://schemas.openxmlformats.org/officeDocument/2006/relationships/image" Target="../media/image15.png"/><Relationship Id="rId33" Type="http://schemas.openxmlformats.org/officeDocument/2006/relationships/image" Target="../media/image77.png"/><Relationship Id="rId38" Type="http://schemas.openxmlformats.org/officeDocument/2006/relationships/image" Target="../media/image82.svg"/><Relationship Id="rId46" Type="http://schemas.openxmlformats.org/officeDocument/2006/relationships/image" Target="../media/image90.svg"/><Relationship Id="rId20" Type="http://schemas.openxmlformats.org/officeDocument/2006/relationships/slide" Target="slide15.xml"/><Relationship Id="rId41" Type="http://schemas.openxmlformats.org/officeDocument/2006/relationships/image" Target="../media/image85.png"/><Relationship Id="rId54" Type="http://schemas.openxmlformats.org/officeDocument/2006/relationships/image" Target="../media/image31.png"/><Relationship Id="rId1" Type="http://schemas.openxmlformats.org/officeDocument/2006/relationships/tags" Target="../tags/tag6.xml"/><Relationship Id="rId6" Type="http://schemas.openxmlformats.org/officeDocument/2006/relationships/image" Target="../media/image60.svg"/><Relationship Id="rId15" Type="http://schemas.openxmlformats.org/officeDocument/2006/relationships/image" Target="../media/image69.svg"/><Relationship Id="rId23" Type="http://schemas.openxmlformats.org/officeDocument/2006/relationships/image" Target="../media/image14.png"/><Relationship Id="rId28" Type="http://schemas.openxmlformats.org/officeDocument/2006/relationships/image" Target="../media/image73.png"/><Relationship Id="rId36" Type="http://schemas.openxmlformats.org/officeDocument/2006/relationships/image" Target="../media/image80.svg"/><Relationship Id="rId49" Type="http://schemas.openxmlformats.org/officeDocument/2006/relationships/image" Target="../media/image93.png"/><Relationship Id="rId57" Type="http://schemas.openxmlformats.org/officeDocument/2006/relationships/image" Target="../media/image34.svg"/><Relationship Id="rId10" Type="http://schemas.openxmlformats.org/officeDocument/2006/relationships/image" Target="../media/image64.svg"/><Relationship Id="rId31" Type="http://schemas.openxmlformats.org/officeDocument/2006/relationships/image" Target="../media/image76.svg"/><Relationship Id="rId44" Type="http://schemas.openxmlformats.org/officeDocument/2006/relationships/image" Target="../media/image88.svg"/><Relationship Id="rId52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.png"/><Relationship Id="rId18" Type="http://schemas.openxmlformats.org/officeDocument/2006/relationships/image" Target="../media/image107.svg"/><Relationship Id="rId26" Type="http://schemas.openxmlformats.org/officeDocument/2006/relationships/image" Target="../media/image115.svg"/><Relationship Id="rId39" Type="http://schemas.openxmlformats.org/officeDocument/2006/relationships/image" Target="../media/image74.svg"/><Relationship Id="rId21" Type="http://schemas.openxmlformats.org/officeDocument/2006/relationships/image" Target="../media/image110.png"/><Relationship Id="rId34" Type="http://schemas.openxmlformats.org/officeDocument/2006/relationships/slide" Target="slide17.xml"/><Relationship Id="rId42" Type="http://schemas.openxmlformats.org/officeDocument/2006/relationships/image" Target="../media/image123.png"/><Relationship Id="rId47" Type="http://schemas.openxmlformats.org/officeDocument/2006/relationships/image" Target="../media/image128.svg"/><Relationship Id="rId50" Type="http://schemas.openxmlformats.org/officeDocument/2006/relationships/image" Target="../media/image131.png"/><Relationship Id="rId55" Type="http://schemas.openxmlformats.org/officeDocument/2006/relationships/image" Target="../media/image136.svg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5.svg"/><Relationship Id="rId29" Type="http://schemas.openxmlformats.org/officeDocument/2006/relationships/image" Target="../media/image118.png"/><Relationship Id="rId11" Type="http://schemas.openxmlformats.org/officeDocument/2006/relationships/image" Target="../media/image100.png"/><Relationship Id="rId24" Type="http://schemas.openxmlformats.org/officeDocument/2006/relationships/image" Target="../media/image113.svg"/><Relationship Id="rId32" Type="http://schemas.openxmlformats.org/officeDocument/2006/relationships/slide" Target="slide16.xml"/><Relationship Id="rId37" Type="http://schemas.openxmlformats.org/officeDocument/2006/relationships/image" Target="../media/image120.svg"/><Relationship Id="rId40" Type="http://schemas.openxmlformats.org/officeDocument/2006/relationships/image" Target="../media/image121.png"/><Relationship Id="rId45" Type="http://schemas.openxmlformats.org/officeDocument/2006/relationships/image" Target="../media/image126.svg"/><Relationship Id="rId53" Type="http://schemas.openxmlformats.org/officeDocument/2006/relationships/image" Target="../media/image134.svg"/><Relationship Id="rId58" Type="http://schemas.openxmlformats.org/officeDocument/2006/relationships/image" Target="../media/image30.png"/><Relationship Id="rId5" Type="http://schemas.openxmlformats.org/officeDocument/2006/relationships/image" Target="../media/image57.png"/><Relationship Id="rId61" Type="http://schemas.openxmlformats.org/officeDocument/2006/relationships/image" Target="../media/image33.png"/><Relationship Id="rId19" Type="http://schemas.openxmlformats.org/officeDocument/2006/relationships/image" Target="../media/image108.png"/><Relationship Id="rId14" Type="http://schemas.openxmlformats.org/officeDocument/2006/relationships/image" Target="../media/image103.sv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Relationship Id="rId30" Type="http://schemas.openxmlformats.org/officeDocument/2006/relationships/slide" Target="slide15.xml"/><Relationship Id="rId35" Type="http://schemas.openxmlformats.org/officeDocument/2006/relationships/image" Target="../media/image15.png"/><Relationship Id="rId43" Type="http://schemas.openxmlformats.org/officeDocument/2006/relationships/image" Target="../media/image124.svg"/><Relationship Id="rId48" Type="http://schemas.openxmlformats.org/officeDocument/2006/relationships/image" Target="../media/image129.png"/><Relationship Id="rId56" Type="http://schemas.openxmlformats.org/officeDocument/2006/relationships/image" Target="../media/image137.png"/><Relationship Id="rId8" Type="http://schemas.openxmlformats.org/officeDocument/2006/relationships/image" Target="../media/image97.svg"/><Relationship Id="rId51" Type="http://schemas.openxmlformats.org/officeDocument/2006/relationships/image" Target="../media/image132.svg"/><Relationship Id="rId3" Type="http://schemas.openxmlformats.org/officeDocument/2006/relationships/notesSlide" Target="../notesSlides/notesSlide6.xml"/><Relationship Id="rId12" Type="http://schemas.openxmlformats.org/officeDocument/2006/relationships/image" Target="../media/image101.svg"/><Relationship Id="rId17" Type="http://schemas.openxmlformats.org/officeDocument/2006/relationships/image" Target="../media/image106.png"/><Relationship Id="rId25" Type="http://schemas.openxmlformats.org/officeDocument/2006/relationships/image" Target="../media/image114.png"/><Relationship Id="rId33" Type="http://schemas.openxmlformats.org/officeDocument/2006/relationships/image" Target="../media/image14.png"/><Relationship Id="rId38" Type="http://schemas.openxmlformats.org/officeDocument/2006/relationships/image" Target="../media/image73.png"/><Relationship Id="rId46" Type="http://schemas.openxmlformats.org/officeDocument/2006/relationships/image" Target="../media/image127.png"/><Relationship Id="rId59" Type="http://schemas.openxmlformats.org/officeDocument/2006/relationships/image" Target="../media/image31.png"/><Relationship Id="rId20" Type="http://schemas.openxmlformats.org/officeDocument/2006/relationships/image" Target="../media/image109.png"/><Relationship Id="rId41" Type="http://schemas.openxmlformats.org/officeDocument/2006/relationships/image" Target="../media/image122.svg"/><Relationship Id="rId54" Type="http://schemas.openxmlformats.org/officeDocument/2006/relationships/image" Target="../media/image135.png"/><Relationship Id="rId62" Type="http://schemas.openxmlformats.org/officeDocument/2006/relationships/image" Target="../media/image34.svg"/><Relationship Id="rId1" Type="http://schemas.openxmlformats.org/officeDocument/2006/relationships/tags" Target="../tags/tag7.xml"/><Relationship Id="rId6" Type="http://schemas.openxmlformats.org/officeDocument/2006/relationships/image" Target="../media/image95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28" Type="http://schemas.openxmlformats.org/officeDocument/2006/relationships/image" Target="../media/image117.svg"/><Relationship Id="rId36" Type="http://schemas.openxmlformats.org/officeDocument/2006/relationships/image" Target="../media/image119.png"/><Relationship Id="rId49" Type="http://schemas.openxmlformats.org/officeDocument/2006/relationships/image" Target="../media/image130.svg"/><Relationship Id="rId57" Type="http://schemas.openxmlformats.org/officeDocument/2006/relationships/image" Target="../media/image138.svg"/><Relationship Id="rId10" Type="http://schemas.openxmlformats.org/officeDocument/2006/relationships/image" Target="../media/image99.svg"/><Relationship Id="rId31" Type="http://schemas.openxmlformats.org/officeDocument/2006/relationships/image" Target="../media/image13.png"/><Relationship Id="rId44" Type="http://schemas.openxmlformats.org/officeDocument/2006/relationships/image" Target="../media/image125.png"/><Relationship Id="rId52" Type="http://schemas.openxmlformats.org/officeDocument/2006/relationships/image" Target="../media/image133.png"/><Relationship Id="rId60" Type="http://schemas.openxmlformats.org/officeDocument/2006/relationships/image" Target="../media/image32.svg"/><Relationship Id="rId4" Type="http://schemas.openxmlformats.org/officeDocument/2006/relationships/slide" Target="slide3.xml"/><Relationship Id="rId9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9.png"/><Relationship Id="rId18" Type="http://schemas.openxmlformats.org/officeDocument/2006/relationships/slide" Target="slide17.xml"/><Relationship Id="rId26" Type="http://schemas.openxmlformats.org/officeDocument/2006/relationships/image" Target="../media/image144.png"/><Relationship Id="rId39" Type="http://schemas.openxmlformats.org/officeDocument/2006/relationships/image" Target="../media/image31.png"/><Relationship Id="rId21" Type="http://schemas.openxmlformats.org/officeDocument/2006/relationships/image" Target="../media/image141.svg"/><Relationship Id="rId34" Type="http://schemas.openxmlformats.org/officeDocument/2006/relationships/image" Target="../media/image152.png"/><Relationship Id="rId42" Type="http://schemas.openxmlformats.org/officeDocument/2006/relationships/image" Target="../media/image34.svg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6" Type="http://schemas.openxmlformats.org/officeDocument/2006/relationships/slide" Target="slide16.xml"/><Relationship Id="rId20" Type="http://schemas.openxmlformats.org/officeDocument/2006/relationships/image" Target="../media/image140.png"/><Relationship Id="rId29" Type="http://schemas.openxmlformats.org/officeDocument/2006/relationships/image" Target="../media/image147.svg"/><Relationship Id="rId41" Type="http://schemas.openxmlformats.org/officeDocument/2006/relationships/image" Target="../media/image33.png"/><Relationship Id="rId1" Type="http://schemas.openxmlformats.org/officeDocument/2006/relationships/tags" Target="../tags/tag8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24" Type="http://schemas.openxmlformats.org/officeDocument/2006/relationships/image" Target="../media/image142.png"/><Relationship Id="rId32" Type="http://schemas.openxmlformats.org/officeDocument/2006/relationships/image" Target="../media/image150.png"/><Relationship Id="rId37" Type="http://schemas.openxmlformats.org/officeDocument/2006/relationships/image" Target="../media/image57.png"/><Relationship Id="rId40" Type="http://schemas.openxmlformats.org/officeDocument/2006/relationships/image" Target="../media/image32.svg"/><Relationship Id="rId5" Type="http://schemas.openxmlformats.org/officeDocument/2006/relationships/image" Target="../media/image59.png"/><Relationship Id="rId15" Type="http://schemas.openxmlformats.org/officeDocument/2006/relationships/image" Target="../media/image13.png"/><Relationship Id="rId23" Type="http://schemas.openxmlformats.org/officeDocument/2006/relationships/image" Target="../media/image74.svg"/><Relationship Id="rId28" Type="http://schemas.openxmlformats.org/officeDocument/2006/relationships/image" Target="../media/image146.png"/><Relationship Id="rId36" Type="http://schemas.openxmlformats.org/officeDocument/2006/relationships/slide" Target="slide3.xml"/><Relationship Id="rId10" Type="http://schemas.openxmlformats.org/officeDocument/2006/relationships/image" Target="../media/image64.svg"/><Relationship Id="rId19" Type="http://schemas.openxmlformats.org/officeDocument/2006/relationships/image" Target="../media/image15.png"/><Relationship Id="rId31" Type="http://schemas.openxmlformats.org/officeDocument/2006/relationships/image" Target="../media/image149.sv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slide" Target="slide15.xml"/><Relationship Id="rId22" Type="http://schemas.openxmlformats.org/officeDocument/2006/relationships/image" Target="../media/image73.png"/><Relationship Id="rId27" Type="http://schemas.openxmlformats.org/officeDocument/2006/relationships/image" Target="../media/image145.svg"/><Relationship Id="rId30" Type="http://schemas.openxmlformats.org/officeDocument/2006/relationships/image" Target="../media/image148.png"/><Relationship Id="rId35" Type="http://schemas.openxmlformats.org/officeDocument/2006/relationships/image" Target="../media/image153.png"/><Relationship Id="rId8" Type="http://schemas.openxmlformats.org/officeDocument/2006/relationships/image" Target="../media/image62.svg"/><Relationship Id="rId3" Type="http://schemas.openxmlformats.org/officeDocument/2006/relationships/notesSlide" Target="../notesSlides/notesSlide7.xml"/><Relationship Id="rId12" Type="http://schemas.openxmlformats.org/officeDocument/2006/relationships/image" Target="../media/image66.svg"/><Relationship Id="rId17" Type="http://schemas.openxmlformats.org/officeDocument/2006/relationships/image" Target="../media/image14.png"/><Relationship Id="rId25" Type="http://schemas.openxmlformats.org/officeDocument/2006/relationships/image" Target="../media/image143.svg"/><Relationship Id="rId33" Type="http://schemas.openxmlformats.org/officeDocument/2006/relationships/image" Target="../media/image151.svg"/><Relationship Id="rId38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20.png"/><Relationship Id="rId26" Type="http://schemas.openxmlformats.org/officeDocument/2006/relationships/image" Target="../media/image157.svg"/><Relationship Id="rId39" Type="http://schemas.openxmlformats.org/officeDocument/2006/relationships/image" Target="../media/image31.png"/><Relationship Id="rId21" Type="http://schemas.openxmlformats.org/officeDocument/2006/relationships/slide" Target="slide16.xml"/><Relationship Id="rId34" Type="http://schemas.openxmlformats.org/officeDocument/2006/relationships/image" Target="../media/image163.svg"/><Relationship Id="rId42" Type="http://schemas.openxmlformats.org/officeDocument/2006/relationships/image" Target="../media/image34.svg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1.svg"/><Relationship Id="rId20" Type="http://schemas.openxmlformats.org/officeDocument/2006/relationships/image" Target="../media/image13.png"/><Relationship Id="rId29" Type="http://schemas.openxmlformats.org/officeDocument/2006/relationships/image" Target="../media/image158.png"/><Relationship Id="rId41" Type="http://schemas.openxmlformats.org/officeDocument/2006/relationships/image" Target="../media/image33.png"/><Relationship Id="rId1" Type="http://schemas.openxmlformats.org/officeDocument/2006/relationships/tags" Target="../tags/tag9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24" Type="http://schemas.openxmlformats.org/officeDocument/2006/relationships/image" Target="../media/image15.png"/><Relationship Id="rId32" Type="http://schemas.openxmlformats.org/officeDocument/2006/relationships/image" Target="../media/image161.svg"/><Relationship Id="rId37" Type="http://schemas.openxmlformats.org/officeDocument/2006/relationships/image" Target="../media/image57.png"/><Relationship Id="rId40" Type="http://schemas.openxmlformats.org/officeDocument/2006/relationships/image" Target="../media/image32.svg"/><Relationship Id="rId5" Type="http://schemas.openxmlformats.org/officeDocument/2006/relationships/image" Target="../media/image59.png"/><Relationship Id="rId15" Type="http://schemas.openxmlformats.org/officeDocument/2006/relationships/image" Target="../media/image70.png"/><Relationship Id="rId23" Type="http://schemas.openxmlformats.org/officeDocument/2006/relationships/slide" Target="slide17.xml"/><Relationship Id="rId28" Type="http://schemas.openxmlformats.org/officeDocument/2006/relationships/image" Target="../media/image74.svg"/><Relationship Id="rId36" Type="http://schemas.openxmlformats.org/officeDocument/2006/relationships/slide" Target="slide3.xml"/><Relationship Id="rId10" Type="http://schemas.openxmlformats.org/officeDocument/2006/relationships/image" Target="../media/image64.svg"/><Relationship Id="rId19" Type="http://schemas.openxmlformats.org/officeDocument/2006/relationships/slide" Target="slide15.xml"/><Relationship Id="rId31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63.png"/><Relationship Id="rId14" Type="http://schemas.openxmlformats.org/officeDocument/2006/relationships/image" Target="../media/image69.svg"/><Relationship Id="rId22" Type="http://schemas.openxmlformats.org/officeDocument/2006/relationships/image" Target="../media/image14.png"/><Relationship Id="rId27" Type="http://schemas.openxmlformats.org/officeDocument/2006/relationships/image" Target="../media/image73.png"/><Relationship Id="rId30" Type="http://schemas.openxmlformats.org/officeDocument/2006/relationships/image" Target="../media/image159.svg"/><Relationship Id="rId35" Type="http://schemas.openxmlformats.org/officeDocument/2006/relationships/image" Target="../media/image164.png"/><Relationship Id="rId8" Type="http://schemas.openxmlformats.org/officeDocument/2006/relationships/image" Target="../media/image62.svg"/><Relationship Id="rId3" Type="http://schemas.openxmlformats.org/officeDocument/2006/relationships/notesSlide" Target="../notesSlides/notesSlide8.xml"/><Relationship Id="rId12" Type="http://schemas.openxmlformats.org/officeDocument/2006/relationships/image" Target="../media/image66.svg"/><Relationship Id="rId17" Type="http://schemas.openxmlformats.org/officeDocument/2006/relationships/image" Target="../media/image155.png"/><Relationship Id="rId25" Type="http://schemas.openxmlformats.org/officeDocument/2006/relationships/image" Target="../media/image156.png"/><Relationship Id="rId33" Type="http://schemas.openxmlformats.org/officeDocument/2006/relationships/image" Target="../media/image162.png"/><Relationship Id="rId38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.png"/><Relationship Id="rId18" Type="http://schemas.openxmlformats.org/officeDocument/2006/relationships/image" Target="../media/image69.svg"/><Relationship Id="rId26" Type="http://schemas.openxmlformats.org/officeDocument/2006/relationships/image" Target="../media/image14.png"/><Relationship Id="rId39" Type="http://schemas.openxmlformats.org/officeDocument/2006/relationships/image" Target="../media/image173.png"/><Relationship Id="rId21" Type="http://schemas.openxmlformats.org/officeDocument/2006/relationships/image" Target="../media/image166.png"/><Relationship Id="rId34" Type="http://schemas.openxmlformats.org/officeDocument/2006/relationships/image" Target="../media/image159.svg"/><Relationship Id="rId42" Type="http://schemas.openxmlformats.org/officeDocument/2006/relationships/image" Target="../media/image30.png"/><Relationship Id="rId7" Type="http://schemas.openxmlformats.org/officeDocument/2006/relationships/image" Target="../media/image98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7.svg"/><Relationship Id="rId29" Type="http://schemas.openxmlformats.org/officeDocument/2006/relationships/image" Target="../media/image167.png"/><Relationship Id="rId1" Type="http://schemas.openxmlformats.org/officeDocument/2006/relationships/tags" Target="../tags/tag10.xml"/><Relationship Id="rId6" Type="http://schemas.openxmlformats.org/officeDocument/2006/relationships/image" Target="../media/image97.svg"/><Relationship Id="rId11" Type="http://schemas.openxmlformats.org/officeDocument/2006/relationships/image" Target="../media/image102.png"/><Relationship Id="rId24" Type="http://schemas.openxmlformats.org/officeDocument/2006/relationships/image" Target="../media/image13.png"/><Relationship Id="rId32" Type="http://schemas.openxmlformats.org/officeDocument/2006/relationships/image" Target="../media/image74.svg"/><Relationship Id="rId37" Type="http://schemas.openxmlformats.org/officeDocument/2006/relationships/image" Target="../media/image171.png"/><Relationship Id="rId40" Type="http://schemas.openxmlformats.org/officeDocument/2006/relationships/slide" Target="slide3.xml"/><Relationship Id="rId45" Type="http://schemas.openxmlformats.org/officeDocument/2006/relationships/image" Target="../media/image33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slide" Target="slide15.xml"/><Relationship Id="rId28" Type="http://schemas.openxmlformats.org/officeDocument/2006/relationships/image" Target="../media/image15.png"/><Relationship Id="rId36" Type="http://schemas.openxmlformats.org/officeDocument/2006/relationships/image" Target="../media/image170.svg"/><Relationship Id="rId10" Type="http://schemas.openxmlformats.org/officeDocument/2006/relationships/image" Target="../media/image101.svg"/><Relationship Id="rId19" Type="http://schemas.openxmlformats.org/officeDocument/2006/relationships/image" Target="../media/image70.png"/><Relationship Id="rId31" Type="http://schemas.openxmlformats.org/officeDocument/2006/relationships/image" Target="../media/image73.png"/><Relationship Id="rId44" Type="http://schemas.openxmlformats.org/officeDocument/2006/relationships/image" Target="../media/image32.svg"/><Relationship Id="rId4" Type="http://schemas.openxmlformats.org/officeDocument/2006/relationships/image" Target="../media/image165.png"/><Relationship Id="rId9" Type="http://schemas.openxmlformats.org/officeDocument/2006/relationships/image" Target="../media/image100.png"/><Relationship Id="rId14" Type="http://schemas.openxmlformats.org/officeDocument/2006/relationships/image" Target="../media/image105.svg"/><Relationship Id="rId22" Type="http://schemas.openxmlformats.org/officeDocument/2006/relationships/image" Target="../media/image111.png"/><Relationship Id="rId27" Type="http://schemas.openxmlformats.org/officeDocument/2006/relationships/slide" Target="slide17.xml"/><Relationship Id="rId30" Type="http://schemas.openxmlformats.org/officeDocument/2006/relationships/image" Target="../media/image168.svg"/><Relationship Id="rId35" Type="http://schemas.openxmlformats.org/officeDocument/2006/relationships/image" Target="../media/image169.png"/><Relationship Id="rId43" Type="http://schemas.openxmlformats.org/officeDocument/2006/relationships/image" Target="../media/image31.png"/><Relationship Id="rId8" Type="http://schemas.openxmlformats.org/officeDocument/2006/relationships/image" Target="../media/image99.svg"/><Relationship Id="rId3" Type="http://schemas.openxmlformats.org/officeDocument/2006/relationships/notesSlide" Target="../notesSlides/notesSlide9.xml"/><Relationship Id="rId12" Type="http://schemas.openxmlformats.org/officeDocument/2006/relationships/image" Target="../media/image103.svg"/><Relationship Id="rId17" Type="http://schemas.openxmlformats.org/officeDocument/2006/relationships/image" Target="../media/image68.png"/><Relationship Id="rId25" Type="http://schemas.openxmlformats.org/officeDocument/2006/relationships/slide" Target="slide16.xml"/><Relationship Id="rId33" Type="http://schemas.openxmlformats.org/officeDocument/2006/relationships/image" Target="../media/image158.png"/><Relationship Id="rId38" Type="http://schemas.openxmlformats.org/officeDocument/2006/relationships/image" Target="../media/image172.svg"/><Relationship Id="rId46" Type="http://schemas.openxmlformats.org/officeDocument/2006/relationships/image" Target="../media/image34.svg"/><Relationship Id="rId20" Type="http://schemas.openxmlformats.org/officeDocument/2006/relationships/image" Target="../media/image71.svg"/><Relationship Id="rId41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62100" y="1285875"/>
            <a:ext cx="8315325" cy="8258175"/>
          </a:xfrm>
          <a:prstGeom prst="rect">
            <a:avLst/>
          </a:prstGeom>
        </p:spPr>
      </p:pic>
      <p:pic>
        <p:nvPicPr>
          <p:cNvPr id="3" name="Image 1" descr="preencoded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2477750" y="7162800"/>
            <a:ext cx="2857500" cy="9715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1430000" y="2352675"/>
            <a:ext cx="4953000" cy="40862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495425" y="438150"/>
            <a:ext cx="2105025" cy="1371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600325" y="695325"/>
            <a:ext cx="771525" cy="7715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1657350" y="695325"/>
            <a:ext cx="762000" cy="7715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506325" y="1438275"/>
            <a:ext cx="2800350" cy="542925"/>
          </a:xfrm>
          <a:prstGeom prst="rect">
            <a:avLst/>
          </a:prstGeom>
        </p:spPr>
      </p:pic>
      <p:pic>
        <p:nvPicPr>
          <p:cNvPr id="9" name="y2mate.com - Puzzle Roa No Copyright Music">
            <a:hlinkClick r:id="" action="ppaction://media"/>
            <a:extLst>
              <a:ext uri="{FF2B5EF4-FFF2-40B4-BE49-F238E27FC236}">
                <a16:creationId xmlns:a16="http://schemas.microsoft.com/office/drawing/2014/main" id="{AD191BF6-BCDB-63AB-BCA1-D20E487EDDA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0847456" y="2666055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95425" y="3000375"/>
            <a:ext cx="15373350" cy="57435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954375" y="5048250"/>
            <a:ext cx="381000" cy="381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600325" y="4295775"/>
            <a:ext cx="238125" cy="2381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905125" y="4295775"/>
            <a:ext cx="238125" cy="2381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954375" y="5667375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209925" y="4295775"/>
            <a:ext cx="238125" cy="238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5954375" y="62865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114925" y="7696200"/>
            <a:ext cx="238125" cy="2381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419725" y="7696200"/>
            <a:ext cx="238125" cy="2381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724525" y="7696200"/>
            <a:ext cx="238125" cy="2381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191625" y="5172075"/>
            <a:ext cx="114300" cy="114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9191625" y="5619750"/>
            <a:ext cx="114300" cy="114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9191625" y="5857875"/>
            <a:ext cx="114300" cy="114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1506200" y="4276725"/>
            <a:ext cx="4076700" cy="395287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7505700" y="3000375"/>
            <a:ext cx="2857500" cy="574357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3"/>
          <a:srcRect/>
          <a:stretch/>
        </p:blipFill>
        <p:spPr>
          <a:xfrm>
            <a:off x="7696200" y="5734050"/>
            <a:ext cx="2476500" cy="2495550"/>
          </a:xfrm>
          <a:prstGeom prst="rect">
            <a:avLst/>
          </a:prstGeom>
        </p:spPr>
      </p:pic>
      <p:pic>
        <p:nvPicPr>
          <p:cNvPr id="18" name="Image 16" descr="preencoded.png">
            <a:hlinkClick r:id="rId24" action="ppaction://hlinksldjump"/>
          </p:cNvPr>
          <p:cNvPicPr>
            <a:picLocks noChangeAspect="1"/>
          </p:cNvPicPr>
          <p:nvPr/>
        </p:nvPicPr>
        <p:blipFill>
          <a:blip r:embed="rId25"/>
          <a:srcRect/>
          <a:stretch/>
        </p:blipFill>
        <p:spPr>
          <a:xfrm>
            <a:off x="4629150" y="809625"/>
            <a:ext cx="1571625" cy="638175"/>
          </a:xfrm>
          <a:prstGeom prst="rect">
            <a:avLst/>
          </a:prstGeom>
        </p:spPr>
      </p:pic>
      <p:pic>
        <p:nvPicPr>
          <p:cNvPr id="19" name="Image 17" descr="preencoded.png">
            <a:hlinkClick r:id="rId26" action="ppaction://hlinksldjump"/>
          </p:cNvPr>
          <p:cNvPicPr>
            <a:picLocks noChangeAspect="1"/>
          </p:cNvPicPr>
          <p:nvPr/>
        </p:nvPicPr>
        <p:blipFill>
          <a:blip r:embed="rId27"/>
          <a:srcRect/>
          <a:stretch/>
        </p:blipFill>
        <p:spPr>
          <a:xfrm>
            <a:off x="6762750" y="809625"/>
            <a:ext cx="1571625" cy="638175"/>
          </a:xfrm>
          <a:prstGeom prst="rect">
            <a:avLst/>
          </a:prstGeom>
        </p:spPr>
      </p:pic>
      <p:pic>
        <p:nvPicPr>
          <p:cNvPr id="20" name="Image 18" descr="preencoded.png">
            <a:hlinkClick r:id="rId28" action="ppaction://hlinksldjump"/>
          </p:cNvPr>
          <p:cNvPicPr>
            <a:picLocks noChangeAspect="1"/>
          </p:cNvPicPr>
          <p:nvPr/>
        </p:nvPicPr>
        <p:blipFill>
          <a:blip r:embed="rId29"/>
          <a:srcRect/>
          <a:stretch/>
        </p:blipFill>
        <p:spPr>
          <a:xfrm>
            <a:off x="8896350" y="809625"/>
            <a:ext cx="1571625" cy="6381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7829550" y="3305175"/>
            <a:ext cx="2209800" cy="9334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3219450" y="3305175"/>
            <a:ext cx="2209800" cy="9334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12687300" y="3486150"/>
            <a:ext cx="1800225" cy="5715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2676525" y="4162425"/>
            <a:ext cx="3286125" cy="3971925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11944350" y="4543425"/>
            <a:ext cx="3286125" cy="3257550"/>
          </a:xfrm>
          <a:prstGeom prst="rect">
            <a:avLst/>
          </a:prstGeom>
        </p:spPr>
      </p:pic>
      <p:pic>
        <p:nvPicPr>
          <p:cNvPr id="27" name="Image 25" descr="preencoded.png">
            <a:hlinkClick r:id="rId40" action="ppaction://hlinksldjump"/>
          </p:cNvPr>
          <p:cNvPicPr>
            <a:picLocks noChangeAspect="1"/>
          </p:cNvPicPr>
          <p:nvPr/>
        </p:nvPicPr>
        <p:blipFill>
          <a:blip r:embed="rId41"/>
          <a:srcRect/>
          <a:stretch/>
        </p:blipFill>
        <p:spPr>
          <a:xfrm>
            <a:off x="1495425" y="447675"/>
            <a:ext cx="2105025" cy="1371600"/>
          </a:xfrm>
          <a:prstGeom prst="rect">
            <a:avLst/>
          </a:prstGeom>
        </p:spPr>
      </p:pic>
      <p:pic>
        <p:nvPicPr>
          <p:cNvPr id="28" name="Image 26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2"/>
          <a:srcRect/>
          <a:stretch/>
        </p:blipFill>
        <p:spPr>
          <a:xfrm>
            <a:off x="14820900" y="809625"/>
            <a:ext cx="1571625" cy="638175"/>
          </a:xfrm>
          <a:prstGeom prst="rect">
            <a:avLst/>
          </a:prstGeom>
        </p:spPr>
      </p:pic>
      <p:pic>
        <p:nvPicPr>
          <p:cNvPr id="29" name="Image 27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rcRect/>
          <a:stretch/>
        </p:blipFill>
        <p:spPr>
          <a:xfrm>
            <a:off x="15078075" y="952500"/>
            <a:ext cx="1066800" cy="257175"/>
          </a:xfrm>
          <a:prstGeom prst="rect">
            <a:avLst/>
          </a:prstGeom>
        </p:spPr>
      </p:pic>
      <p:pic>
        <p:nvPicPr>
          <p:cNvPr id="30" name="Image 28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2"/>
          <a:srcRect/>
          <a:stretch/>
        </p:blipFill>
        <p:spPr>
          <a:xfrm>
            <a:off x="13182600" y="809625"/>
            <a:ext cx="1571625" cy="638175"/>
          </a:xfrm>
          <a:prstGeom prst="rect">
            <a:avLst/>
          </a:prstGeom>
        </p:spPr>
      </p:pic>
      <p:pic>
        <p:nvPicPr>
          <p:cNvPr id="31" name="Image 29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rcRect/>
          <a:stretch/>
        </p:blipFill>
        <p:spPr>
          <a:xfrm>
            <a:off x="13430250" y="952500"/>
            <a:ext cx="1066800" cy="257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85950" y="3000375"/>
            <a:ext cx="14982825" cy="57435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011275" y="3000375"/>
            <a:ext cx="2857500" cy="5743575"/>
          </a:xfrm>
          <a:prstGeom prst="rect">
            <a:avLst/>
          </a:prstGeom>
        </p:spPr>
      </p:pic>
      <p:pic>
        <p:nvPicPr>
          <p:cNvPr id="4" name="Image 2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629150" y="809625"/>
            <a:ext cx="1571625" cy="638175"/>
          </a:xfrm>
          <a:prstGeom prst="rect">
            <a:avLst/>
          </a:prstGeom>
        </p:spPr>
      </p:pic>
      <p:pic>
        <p:nvPicPr>
          <p:cNvPr id="5" name="Image 3" descr="preencoded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762750" y="809625"/>
            <a:ext cx="1571625" cy="638175"/>
          </a:xfrm>
          <a:prstGeom prst="rect">
            <a:avLst/>
          </a:prstGeom>
        </p:spPr>
      </p:pic>
      <p:pic>
        <p:nvPicPr>
          <p:cNvPr id="6" name="Image 4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896350" y="809625"/>
            <a:ext cx="1571625" cy="6381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4335125" y="3390900"/>
            <a:ext cx="2209800" cy="9334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2419350" y="3333750"/>
            <a:ext cx="3362325" cy="47815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429375" y="3333750"/>
            <a:ext cx="7410450" cy="44672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14182725" y="5829300"/>
            <a:ext cx="2522220" cy="24955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6391275" y="4267200"/>
            <a:ext cx="3743325" cy="3762375"/>
          </a:xfrm>
          <a:prstGeom prst="rect">
            <a:avLst/>
          </a:prstGeom>
        </p:spPr>
      </p:pic>
      <p:pic>
        <p:nvPicPr>
          <p:cNvPr id="13" name="Image 11" descr="preencoded.png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495425" y="447675"/>
            <a:ext cx="2105025" cy="1371600"/>
          </a:xfrm>
          <a:prstGeom prst="rect">
            <a:avLst/>
          </a:prstGeom>
        </p:spPr>
      </p:pic>
      <p:pic>
        <p:nvPicPr>
          <p:cNvPr id="14" name="Image 12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4820900" y="800100"/>
            <a:ext cx="1571625" cy="638175"/>
          </a:xfrm>
          <a:prstGeom prst="rect">
            <a:avLst/>
          </a:prstGeom>
        </p:spPr>
      </p:pic>
      <p:pic>
        <p:nvPicPr>
          <p:cNvPr id="15" name="Image 13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5078075" y="942975"/>
            <a:ext cx="1066800" cy="257175"/>
          </a:xfrm>
          <a:prstGeom prst="rect">
            <a:avLst/>
          </a:prstGeom>
        </p:spPr>
      </p:pic>
      <p:pic>
        <p:nvPicPr>
          <p:cNvPr id="16" name="Image 14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3182600" y="800100"/>
            <a:ext cx="1571625" cy="638175"/>
          </a:xfrm>
          <a:prstGeom prst="rect">
            <a:avLst/>
          </a:prstGeom>
        </p:spPr>
      </p:pic>
      <p:pic>
        <p:nvPicPr>
          <p:cNvPr id="17" name="Image 15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3430250" y="942975"/>
            <a:ext cx="1066800" cy="257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85950" y="3000375"/>
            <a:ext cx="14982825" cy="57435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011275" y="3000375"/>
            <a:ext cx="2857500" cy="5743575"/>
          </a:xfrm>
          <a:prstGeom prst="rect">
            <a:avLst/>
          </a:prstGeom>
        </p:spPr>
      </p:pic>
      <p:pic>
        <p:nvPicPr>
          <p:cNvPr id="4" name="Image 2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629150" y="809625"/>
            <a:ext cx="1571625" cy="638175"/>
          </a:xfrm>
          <a:prstGeom prst="rect">
            <a:avLst/>
          </a:prstGeom>
        </p:spPr>
      </p:pic>
      <p:pic>
        <p:nvPicPr>
          <p:cNvPr id="5" name="Image 3" descr="preencoded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762750" y="809625"/>
            <a:ext cx="1571625" cy="638175"/>
          </a:xfrm>
          <a:prstGeom prst="rect">
            <a:avLst/>
          </a:prstGeom>
        </p:spPr>
      </p:pic>
      <p:pic>
        <p:nvPicPr>
          <p:cNvPr id="6" name="Image 4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896350" y="809625"/>
            <a:ext cx="1571625" cy="6381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4335125" y="3390900"/>
            <a:ext cx="2209800" cy="963053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2419350" y="3333750"/>
            <a:ext cx="3362325" cy="47815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429375" y="3333750"/>
            <a:ext cx="7410450" cy="44672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14201775" y="5829300"/>
            <a:ext cx="2476500" cy="24955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6296025" y="4381500"/>
            <a:ext cx="3657600" cy="3676650"/>
          </a:xfrm>
          <a:prstGeom prst="rect">
            <a:avLst/>
          </a:prstGeom>
        </p:spPr>
      </p:pic>
      <p:pic>
        <p:nvPicPr>
          <p:cNvPr id="13" name="Image 11" descr="preencoded.png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495425" y="438150"/>
            <a:ext cx="2105025" cy="1371600"/>
          </a:xfrm>
          <a:prstGeom prst="rect">
            <a:avLst/>
          </a:prstGeom>
        </p:spPr>
      </p:pic>
      <p:pic>
        <p:nvPicPr>
          <p:cNvPr id="14" name="Image 12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4820900" y="809625"/>
            <a:ext cx="1571625" cy="638175"/>
          </a:xfrm>
          <a:prstGeom prst="rect">
            <a:avLst/>
          </a:prstGeom>
        </p:spPr>
      </p:pic>
      <p:pic>
        <p:nvPicPr>
          <p:cNvPr id="15" name="Image 13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5078075" y="952500"/>
            <a:ext cx="1066800" cy="257175"/>
          </a:xfrm>
          <a:prstGeom prst="rect">
            <a:avLst/>
          </a:prstGeom>
        </p:spPr>
      </p:pic>
      <p:pic>
        <p:nvPicPr>
          <p:cNvPr id="16" name="Image 14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3182600" y="809625"/>
            <a:ext cx="1571625" cy="638175"/>
          </a:xfrm>
          <a:prstGeom prst="rect">
            <a:avLst/>
          </a:prstGeom>
        </p:spPr>
      </p:pic>
      <p:pic>
        <p:nvPicPr>
          <p:cNvPr id="17" name="Image 15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3430250" y="952500"/>
            <a:ext cx="1066800" cy="257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95425" y="3000375"/>
            <a:ext cx="15373350" cy="5743575"/>
          </a:xfrm>
          <a:prstGeom prst="rect">
            <a:avLst/>
          </a:prstGeom>
        </p:spPr>
      </p:pic>
      <p:pic>
        <p:nvPicPr>
          <p:cNvPr id="3" name="Image 1" descr="preencoded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29150" y="809625"/>
            <a:ext cx="1571625" cy="638175"/>
          </a:xfrm>
          <a:prstGeom prst="rect">
            <a:avLst/>
          </a:prstGeom>
        </p:spPr>
      </p:pic>
      <p:pic>
        <p:nvPicPr>
          <p:cNvPr id="4" name="Image 2" descr="preencoded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62750" y="809625"/>
            <a:ext cx="1571625" cy="638175"/>
          </a:xfrm>
          <a:prstGeom prst="rect">
            <a:avLst/>
          </a:prstGeom>
        </p:spPr>
      </p:pic>
      <p:pic>
        <p:nvPicPr>
          <p:cNvPr id="5" name="Image 3" descr="preencoded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8896350" y="809625"/>
            <a:ext cx="1571625" cy="6381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4011275" y="3000375"/>
            <a:ext cx="2857500" cy="57435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2524125" y="3305175"/>
            <a:ext cx="3543300" cy="48196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7515225" y="3409950"/>
            <a:ext cx="4829175" cy="47434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4201775" y="5734050"/>
            <a:ext cx="2476500" cy="2495550"/>
          </a:xfrm>
          <a:prstGeom prst="rect">
            <a:avLst/>
          </a:prstGeom>
        </p:spPr>
      </p:pic>
      <p:pic>
        <p:nvPicPr>
          <p:cNvPr id="11" name="Image 9" descr="preencoded.png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1495425" y="447675"/>
            <a:ext cx="2105025" cy="1371600"/>
          </a:xfrm>
          <a:prstGeom prst="rect">
            <a:avLst/>
          </a:prstGeom>
        </p:spPr>
      </p:pic>
      <p:pic>
        <p:nvPicPr>
          <p:cNvPr id="12" name="Image 10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14820900" y="809625"/>
            <a:ext cx="1571625" cy="638175"/>
          </a:xfrm>
          <a:prstGeom prst="rect">
            <a:avLst/>
          </a:prstGeom>
        </p:spPr>
      </p:pic>
      <p:pic>
        <p:nvPicPr>
          <p:cNvPr id="13" name="Image 11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5078075" y="952500"/>
            <a:ext cx="1066800" cy="257175"/>
          </a:xfrm>
          <a:prstGeom prst="rect">
            <a:avLst/>
          </a:prstGeom>
        </p:spPr>
      </p:pic>
      <p:pic>
        <p:nvPicPr>
          <p:cNvPr id="14" name="Image 12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13182600" y="809625"/>
            <a:ext cx="1571625" cy="638175"/>
          </a:xfrm>
          <a:prstGeom prst="rect">
            <a:avLst/>
          </a:prstGeom>
        </p:spPr>
      </p:pic>
      <p:pic>
        <p:nvPicPr>
          <p:cNvPr id="15" name="Image 13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3430250" y="952500"/>
            <a:ext cx="1066800" cy="257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09700" y="3000375"/>
            <a:ext cx="2857500" cy="57435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62475" y="3000375"/>
            <a:ext cx="2857500" cy="2476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858500" y="3000375"/>
            <a:ext cx="2857500" cy="2476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705725" y="3000375"/>
            <a:ext cx="2867025" cy="37242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4011275" y="3000375"/>
            <a:ext cx="2857500" cy="37242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562475" y="6267450"/>
            <a:ext cx="2857500" cy="2476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858500" y="6267450"/>
            <a:ext cx="2857500" cy="2476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705725" y="6848475"/>
            <a:ext cx="2867025" cy="18954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3973175" y="6848475"/>
            <a:ext cx="2857500" cy="1895475"/>
          </a:xfrm>
          <a:prstGeom prst="rect">
            <a:avLst/>
          </a:prstGeom>
        </p:spPr>
      </p:pic>
      <p:pic>
        <p:nvPicPr>
          <p:cNvPr id="11" name="Image 9" descr="preencoded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4629150" y="809625"/>
            <a:ext cx="1571625" cy="638175"/>
          </a:xfrm>
          <a:prstGeom prst="rect">
            <a:avLst/>
          </a:prstGeom>
        </p:spPr>
      </p:pic>
      <p:pic>
        <p:nvPicPr>
          <p:cNvPr id="12" name="Image 10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6762750" y="809625"/>
            <a:ext cx="1571625" cy="638175"/>
          </a:xfrm>
          <a:prstGeom prst="rect">
            <a:avLst/>
          </a:prstGeom>
        </p:spPr>
      </p:pic>
      <p:pic>
        <p:nvPicPr>
          <p:cNvPr id="13" name="Image 11" descr="preencoded.png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8896350" y="809625"/>
            <a:ext cx="1571625" cy="63817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733550" y="3305175"/>
            <a:ext cx="2209800" cy="4914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5019675" y="3724275"/>
            <a:ext cx="1857375" cy="9334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8191500" y="7286625"/>
            <a:ext cx="1857375" cy="9334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1353800" y="3724275"/>
            <a:ext cx="1857375" cy="9334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4468475" y="7286625"/>
            <a:ext cx="1857375" cy="9334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4819650" y="6496050"/>
            <a:ext cx="2343150" cy="19240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1077575" y="6496050"/>
            <a:ext cx="2343150" cy="19240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7991475" y="3838575"/>
            <a:ext cx="2343150" cy="19240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14239875" y="3838575"/>
            <a:ext cx="2343150" cy="1924050"/>
          </a:xfrm>
          <a:prstGeom prst="rect">
            <a:avLst/>
          </a:prstGeom>
        </p:spPr>
      </p:pic>
      <p:pic>
        <p:nvPicPr>
          <p:cNvPr id="24" name="Image 22" descr="preencoded.png">
            <a:hlinkClick r:id="rId35" action="ppaction://hlinksldjump"/>
          </p:cNvPr>
          <p:cNvPicPr>
            <a:picLocks noChangeAspect="1"/>
          </p:cNvPicPr>
          <p:nvPr/>
        </p:nvPicPr>
        <p:blipFill>
          <a:blip r:embed="rId36"/>
          <a:srcRect/>
          <a:stretch/>
        </p:blipFill>
        <p:spPr>
          <a:xfrm>
            <a:off x="1495425" y="438150"/>
            <a:ext cx="2105025" cy="1371600"/>
          </a:xfrm>
          <a:prstGeom prst="rect">
            <a:avLst/>
          </a:prstGeom>
        </p:spPr>
      </p:pic>
      <p:pic>
        <p:nvPicPr>
          <p:cNvPr id="25" name="Image 23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7"/>
          <a:srcRect/>
          <a:stretch/>
        </p:blipFill>
        <p:spPr>
          <a:xfrm>
            <a:off x="14820900" y="800100"/>
            <a:ext cx="1571625" cy="638175"/>
          </a:xfrm>
          <a:prstGeom prst="rect">
            <a:avLst/>
          </a:prstGeom>
        </p:spPr>
      </p:pic>
      <p:pic>
        <p:nvPicPr>
          <p:cNvPr id="26" name="Image 24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15078075" y="942975"/>
            <a:ext cx="1066800" cy="257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95425" y="438150"/>
            <a:ext cx="14897100" cy="9105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382375" y="1714500"/>
            <a:ext cx="4953000" cy="15811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344275" y="3505200"/>
            <a:ext cx="5572125" cy="43719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1534775" y="3600450"/>
            <a:ext cx="5029200" cy="3971925"/>
          </a:xfrm>
          <a:prstGeom prst="rect">
            <a:avLst/>
          </a:prstGeom>
        </p:spPr>
      </p:pic>
      <p:pic>
        <p:nvPicPr>
          <p:cNvPr id="6" name="Image 4" descr="preencoded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3068300" y="8353425"/>
            <a:ext cx="1571625" cy="6381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343150" y="1752600"/>
            <a:ext cx="7219950" cy="7239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95425" y="438150"/>
            <a:ext cx="14897100" cy="9105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343150" y="1752600"/>
            <a:ext cx="7219950" cy="7239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382375" y="1714500"/>
            <a:ext cx="4953000" cy="15811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344275" y="3505200"/>
            <a:ext cx="5572125" cy="43719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1620500" y="3705225"/>
            <a:ext cx="5029200" cy="3971925"/>
          </a:xfrm>
          <a:prstGeom prst="rect">
            <a:avLst/>
          </a:prstGeom>
        </p:spPr>
      </p:pic>
      <p:pic>
        <p:nvPicPr>
          <p:cNvPr id="7" name="Image 5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3068300" y="8353425"/>
            <a:ext cx="1571625" cy="638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95425" y="438150"/>
            <a:ext cx="14897100" cy="9105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382375" y="1714500"/>
            <a:ext cx="4953000" cy="1581150"/>
          </a:xfrm>
          <a:prstGeom prst="rect">
            <a:avLst/>
          </a:prstGeom>
        </p:spPr>
      </p:pic>
      <p:pic>
        <p:nvPicPr>
          <p:cNvPr id="4" name="Image 2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3068300" y="8353425"/>
            <a:ext cx="1571625" cy="6381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343150" y="1828800"/>
            <a:ext cx="7219950" cy="7239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1068050" y="3543300"/>
            <a:ext cx="5572125" cy="43719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1287125" y="3705225"/>
            <a:ext cx="5029200" cy="39719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95425" y="438150"/>
            <a:ext cx="14897100" cy="9105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382375" y="1714500"/>
            <a:ext cx="4953000" cy="1581150"/>
          </a:xfrm>
          <a:prstGeom prst="rect">
            <a:avLst/>
          </a:prstGeom>
        </p:spPr>
      </p:pic>
      <p:pic>
        <p:nvPicPr>
          <p:cNvPr id="4" name="Image 2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3068300" y="8353425"/>
            <a:ext cx="1571625" cy="6381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114550" y="1657350"/>
            <a:ext cx="7219950" cy="7239000"/>
          </a:xfrm>
          <a:prstGeom prst="rect">
            <a:avLst/>
          </a:prstGeom>
        </p:spPr>
      </p:pic>
      <p:pic>
        <p:nvPicPr>
          <p:cNvPr id="6" name="Image 4" descr="preencoded.png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1563350" y="4514850"/>
            <a:ext cx="2095500" cy="1152525"/>
          </a:xfrm>
          <a:prstGeom prst="rect">
            <a:avLst/>
          </a:prstGeom>
        </p:spPr>
      </p:pic>
      <p:pic>
        <p:nvPicPr>
          <p:cNvPr id="7" name="Image 5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4049375" y="4514850"/>
            <a:ext cx="2095500" cy="11525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62100" y="1285875"/>
            <a:ext cx="8315325" cy="82581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495425" y="438150"/>
            <a:ext cx="2105025" cy="1371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600325" y="695325"/>
            <a:ext cx="771525" cy="7715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657350" y="695325"/>
            <a:ext cx="762000" cy="771525"/>
          </a:xfrm>
          <a:prstGeom prst="rect">
            <a:avLst/>
          </a:prstGeom>
        </p:spPr>
      </p:pic>
      <p:pic>
        <p:nvPicPr>
          <p:cNvPr id="9" name="Image 7" descr="preencoded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629150" y="809625"/>
            <a:ext cx="1571625" cy="638175"/>
          </a:xfrm>
          <a:prstGeom prst="rect">
            <a:avLst/>
          </a:prstGeom>
        </p:spPr>
      </p:pic>
      <p:pic>
        <p:nvPicPr>
          <p:cNvPr id="10" name="Image 8" descr="preencoded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6762750" y="809625"/>
            <a:ext cx="1571625" cy="638175"/>
          </a:xfrm>
          <a:prstGeom prst="rect">
            <a:avLst/>
          </a:prstGeom>
        </p:spPr>
      </p:pic>
      <p:pic>
        <p:nvPicPr>
          <p:cNvPr id="11" name="Image 9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8896350" y="809625"/>
            <a:ext cx="1571625" cy="638175"/>
          </a:xfrm>
          <a:prstGeom prst="rect">
            <a:avLst/>
          </a:prstGeom>
        </p:spPr>
      </p:pic>
      <p:pic>
        <p:nvPicPr>
          <p:cNvPr id="13" name="Image 11" descr="preencoded.png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14820900" y="809625"/>
            <a:ext cx="1571625" cy="638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E2229A-D98D-B6CC-EDAF-07D220C945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11814" y="1673090"/>
            <a:ext cx="3504762" cy="1079365"/>
          </a:xfrm>
          <a:prstGeom prst="rect">
            <a:avLst/>
          </a:prstGeom>
        </p:spPr>
      </p:pic>
      <p:pic>
        <p:nvPicPr>
          <p:cNvPr id="12" name="Online Media 11" title="Cara Membuat BISNIS MODEL CANVAS">
            <a:hlinkClick r:id="" action="ppaction://media"/>
            <a:extLst>
              <a:ext uri="{FF2B5EF4-FFF2-40B4-BE49-F238E27FC236}">
                <a16:creationId xmlns:a16="http://schemas.microsoft.com/office/drawing/2014/main" id="{06BC24FD-BE93-6F1E-83D4-E36575E8A0AA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8"/>
          <a:stretch>
            <a:fillRect/>
          </a:stretch>
        </p:blipFill>
        <p:spPr>
          <a:xfrm>
            <a:off x="10811914" y="3962127"/>
            <a:ext cx="6304562" cy="35620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091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19775" y="428625"/>
            <a:ext cx="6638925" cy="67818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857875" y="7458075"/>
            <a:ext cx="6562725" cy="914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62100" y="1285875"/>
            <a:ext cx="8315325" cy="82581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382375" y="1482633"/>
            <a:ext cx="4953000" cy="40862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495425" y="438150"/>
            <a:ext cx="2105025" cy="1371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600325" y="695325"/>
            <a:ext cx="771525" cy="7715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657350" y="695325"/>
            <a:ext cx="762000" cy="771525"/>
          </a:xfrm>
          <a:prstGeom prst="rect">
            <a:avLst/>
          </a:prstGeom>
        </p:spPr>
      </p:pic>
      <p:pic>
        <p:nvPicPr>
          <p:cNvPr id="9" name="Image 7" descr="preencoded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629150" y="809625"/>
            <a:ext cx="1571625" cy="638175"/>
          </a:xfrm>
          <a:prstGeom prst="rect">
            <a:avLst/>
          </a:prstGeom>
        </p:spPr>
      </p:pic>
      <p:pic>
        <p:nvPicPr>
          <p:cNvPr id="10" name="Image 8" descr="preencoded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6762750" y="809625"/>
            <a:ext cx="1571625" cy="638175"/>
          </a:xfrm>
          <a:prstGeom prst="rect">
            <a:avLst/>
          </a:prstGeom>
        </p:spPr>
      </p:pic>
      <p:pic>
        <p:nvPicPr>
          <p:cNvPr id="11" name="Image 9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8896350" y="809625"/>
            <a:ext cx="1571625" cy="638175"/>
          </a:xfrm>
          <a:prstGeom prst="rect">
            <a:avLst/>
          </a:prstGeom>
        </p:spPr>
      </p:pic>
      <p:pic>
        <p:nvPicPr>
          <p:cNvPr id="13" name="Image 11" descr="preencoded.png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14820900" y="809625"/>
            <a:ext cx="1571625" cy="638175"/>
          </a:xfrm>
          <a:prstGeom prst="rect">
            <a:avLst/>
          </a:prstGeom>
        </p:spPr>
      </p:pic>
      <p:pic>
        <p:nvPicPr>
          <p:cNvPr id="17" name="Picture 16">
            <a:hlinkClick r:id="rId17" action="ppaction://hlinksldjump"/>
            <a:extLst>
              <a:ext uri="{FF2B5EF4-FFF2-40B4-BE49-F238E27FC236}">
                <a16:creationId xmlns:a16="http://schemas.microsoft.com/office/drawing/2014/main" id="{29ACA561-B229-6E0F-F304-5EAA0E03E83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45772" y="5623970"/>
            <a:ext cx="2626206" cy="1156316"/>
          </a:xfrm>
          <a:prstGeom prst="rect">
            <a:avLst/>
          </a:prstGeom>
        </p:spPr>
      </p:pic>
      <p:pic>
        <p:nvPicPr>
          <p:cNvPr id="19" name="Picture 18">
            <a:hlinkClick r:id="rId19" action="ppaction://hlinksldjump"/>
            <a:extLst>
              <a:ext uri="{FF2B5EF4-FFF2-40B4-BE49-F238E27FC236}">
                <a16:creationId xmlns:a16="http://schemas.microsoft.com/office/drawing/2014/main" id="{8ACB8618-84DC-466D-4BE0-6CCC68950A2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545772" y="7000157"/>
            <a:ext cx="2626206" cy="1156316"/>
          </a:xfrm>
          <a:prstGeom prst="rect">
            <a:avLst/>
          </a:prstGeom>
        </p:spPr>
      </p:pic>
      <p:pic>
        <p:nvPicPr>
          <p:cNvPr id="15" name="Picture 14">
            <a:hlinkClick r:id="rId21"/>
            <a:extLst>
              <a:ext uri="{FF2B5EF4-FFF2-40B4-BE49-F238E27FC236}">
                <a16:creationId xmlns:a16="http://schemas.microsoft.com/office/drawing/2014/main" id="{0FE3ED66-7719-07D7-93FB-708CD0DE780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560686" y="8376344"/>
            <a:ext cx="2596378" cy="114318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09700" y="3000375"/>
            <a:ext cx="2857500" cy="5743575"/>
          </a:xfrm>
          <a:prstGeom prst="rect">
            <a:avLst/>
          </a:prstGeom>
        </p:spPr>
      </p:pic>
      <p:pic>
        <p:nvPicPr>
          <p:cNvPr id="3" name="Image 1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562475" y="3000375"/>
            <a:ext cx="2857500" cy="2476500"/>
          </a:xfrm>
          <a:prstGeom prst="rect">
            <a:avLst/>
          </a:prstGeom>
        </p:spPr>
      </p:pic>
      <p:pic>
        <p:nvPicPr>
          <p:cNvPr id="4" name="Image 2" descr="preencoded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858500" y="3000375"/>
            <a:ext cx="2857500" cy="2476500"/>
          </a:xfrm>
          <a:prstGeom prst="rect">
            <a:avLst/>
          </a:prstGeom>
        </p:spPr>
      </p:pic>
      <p:pic>
        <p:nvPicPr>
          <p:cNvPr id="5" name="Image 3" descr="preencoded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7705725" y="3000375"/>
            <a:ext cx="2867025" cy="3724275"/>
          </a:xfrm>
          <a:prstGeom prst="rect">
            <a:avLst/>
          </a:prstGeom>
        </p:spPr>
      </p:pic>
      <p:pic>
        <p:nvPicPr>
          <p:cNvPr id="6" name="Image 4" descr="preencoded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14011275" y="3000375"/>
            <a:ext cx="2857500" cy="3724275"/>
          </a:xfrm>
          <a:prstGeom prst="rect">
            <a:avLst/>
          </a:prstGeom>
        </p:spPr>
      </p:pic>
      <p:pic>
        <p:nvPicPr>
          <p:cNvPr id="7" name="Image 5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4562475" y="6267450"/>
            <a:ext cx="2857500" cy="2476500"/>
          </a:xfrm>
          <a:prstGeom prst="rect">
            <a:avLst/>
          </a:prstGeom>
        </p:spPr>
      </p:pic>
      <p:pic>
        <p:nvPicPr>
          <p:cNvPr id="8" name="Image 6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5030696" y="6284595"/>
            <a:ext cx="1943100" cy="933450"/>
          </a:xfrm>
          <a:prstGeom prst="rect">
            <a:avLst/>
          </a:prstGeom>
        </p:spPr>
      </p:pic>
      <p:pic>
        <p:nvPicPr>
          <p:cNvPr id="9" name="Image 7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5305425" y="7145110"/>
            <a:ext cx="1381125" cy="1314450"/>
          </a:xfrm>
          <a:prstGeom prst="rect">
            <a:avLst/>
          </a:prstGeom>
        </p:spPr>
      </p:pic>
      <p:pic>
        <p:nvPicPr>
          <p:cNvPr id="10" name="Image 8" descr="preencoded.png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10858500" y="6267450"/>
            <a:ext cx="2857500" cy="2476500"/>
          </a:xfrm>
          <a:prstGeom prst="rect">
            <a:avLst/>
          </a:prstGeom>
        </p:spPr>
      </p:pic>
      <p:pic>
        <p:nvPicPr>
          <p:cNvPr id="11" name="Image 9" descr="preencoded.png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7705725" y="6848475"/>
            <a:ext cx="2867025" cy="1895475"/>
          </a:xfrm>
          <a:prstGeom prst="rect">
            <a:avLst/>
          </a:prstGeom>
        </p:spPr>
      </p:pic>
      <p:pic>
        <p:nvPicPr>
          <p:cNvPr id="12" name="Image 10" descr="preencoded.png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3973175" y="6848475"/>
            <a:ext cx="2857500" cy="1895475"/>
          </a:xfrm>
          <a:prstGeom prst="rect">
            <a:avLst/>
          </a:prstGeom>
        </p:spPr>
      </p:pic>
      <p:pic>
        <p:nvPicPr>
          <p:cNvPr id="13" name="Image 11" descr="preencoded.png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4629150" y="809625"/>
            <a:ext cx="1571625" cy="638175"/>
          </a:xfrm>
          <a:prstGeom prst="rect">
            <a:avLst/>
          </a:prstGeom>
        </p:spPr>
      </p:pic>
      <p:pic>
        <p:nvPicPr>
          <p:cNvPr id="14" name="Image 12" descr="preencoded.png">
            <a:hlinkClick r:id="rId25" action="ppaction://hlinksldjump"/>
          </p:cNvPr>
          <p:cNvPicPr>
            <a:picLocks noChangeAspect="1"/>
          </p:cNvPicPr>
          <p:nvPr/>
        </p:nvPicPr>
        <p:blipFill>
          <a:blip r:embed="rId26"/>
          <a:srcRect/>
          <a:stretch/>
        </p:blipFill>
        <p:spPr>
          <a:xfrm>
            <a:off x="6762750" y="809625"/>
            <a:ext cx="1571625" cy="638175"/>
          </a:xfrm>
          <a:prstGeom prst="rect">
            <a:avLst/>
          </a:prstGeom>
        </p:spPr>
      </p:pic>
      <p:pic>
        <p:nvPicPr>
          <p:cNvPr id="15" name="Image 13" descr="preencoded.png">
            <a:hlinkClick r:id="rId27" action="ppaction://hlinksldjump"/>
          </p:cNvPr>
          <p:cNvPicPr>
            <a:picLocks noChangeAspect="1"/>
          </p:cNvPicPr>
          <p:nvPr/>
        </p:nvPicPr>
        <p:blipFill>
          <a:blip r:embed="rId28"/>
          <a:srcRect/>
          <a:stretch/>
        </p:blipFill>
        <p:spPr>
          <a:xfrm>
            <a:off x="8896350" y="809625"/>
            <a:ext cx="1571625" cy="638175"/>
          </a:xfrm>
          <a:prstGeom prst="rect">
            <a:avLst/>
          </a:prstGeom>
        </p:spPr>
      </p:pic>
      <p:pic>
        <p:nvPicPr>
          <p:cNvPr id="16" name="Image 14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9"/>
          <a:srcRect/>
          <a:stretch/>
        </p:blipFill>
        <p:spPr>
          <a:xfrm>
            <a:off x="14820900" y="809625"/>
            <a:ext cx="1571625" cy="638175"/>
          </a:xfrm>
          <a:prstGeom prst="rect">
            <a:avLst/>
          </a:prstGeom>
        </p:spPr>
      </p:pic>
      <p:pic>
        <p:nvPicPr>
          <p:cNvPr id="17" name="Image 15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5078075" y="952500"/>
            <a:ext cx="1066800" cy="257175"/>
          </a:xfrm>
          <a:prstGeom prst="rect">
            <a:avLst/>
          </a:prstGeom>
        </p:spPr>
      </p:pic>
      <p:pic>
        <p:nvPicPr>
          <p:cNvPr id="18" name="Image 16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9"/>
          <a:srcRect/>
          <a:stretch/>
        </p:blipFill>
        <p:spPr>
          <a:xfrm>
            <a:off x="13182600" y="809625"/>
            <a:ext cx="1571625" cy="638175"/>
          </a:xfrm>
          <a:prstGeom prst="rect">
            <a:avLst/>
          </a:prstGeom>
        </p:spPr>
      </p:pic>
      <p:pic>
        <p:nvPicPr>
          <p:cNvPr id="19" name="Image 17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13430250" y="952500"/>
            <a:ext cx="1066800" cy="257175"/>
          </a:xfrm>
          <a:prstGeom prst="rect">
            <a:avLst/>
          </a:prstGeom>
        </p:spPr>
      </p:pic>
      <p:pic>
        <p:nvPicPr>
          <p:cNvPr id="20" name="Image 18" descr="preencoded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1733550" y="3305175"/>
            <a:ext cx="2209800" cy="990600"/>
          </a:xfrm>
          <a:prstGeom prst="rect">
            <a:avLst/>
          </a:prstGeom>
        </p:spPr>
      </p:pic>
      <p:pic>
        <p:nvPicPr>
          <p:cNvPr id="21" name="Image 19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5105400" y="3162300"/>
            <a:ext cx="1857375" cy="933450"/>
          </a:xfrm>
          <a:prstGeom prst="rect">
            <a:avLst/>
          </a:prstGeom>
        </p:spPr>
      </p:pic>
      <p:pic>
        <p:nvPicPr>
          <p:cNvPr id="22" name="Image 20" descr="preencoded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38"/>
          <a:srcRect/>
          <a:stretch/>
        </p:blipFill>
        <p:spPr>
          <a:xfrm>
            <a:off x="11401425" y="3514725"/>
            <a:ext cx="1771650" cy="1790700"/>
          </a:xfrm>
          <a:prstGeom prst="rect">
            <a:avLst/>
          </a:prstGeom>
        </p:spPr>
      </p:pic>
      <p:pic>
        <p:nvPicPr>
          <p:cNvPr id="23" name="Image 21" descr="preencoded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>
            <a:off x="11220450" y="2857500"/>
            <a:ext cx="2171700" cy="933450"/>
          </a:xfrm>
          <a:prstGeom prst="rect">
            <a:avLst/>
          </a:prstGeom>
        </p:spPr>
      </p:pic>
      <p:pic>
        <p:nvPicPr>
          <p:cNvPr id="24" name="Image 22" descr="preencoded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8172450" y="3305175"/>
            <a:ext cx="1943100" cy="933450"/>
          </a:xfrm>
          <a:prstGeom prst="rect">
            <a:avLst/>
          </a:prstGeom>
        </p:spPr>
      </p:pic>
      <p:pic>
        <p:nvPicPr>
          <p:cNvPr id="25" name="Image 23" descr="preencoded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rcRect/>
          <a:stretch/>
        </p:blipFill>
        <p:spPr>
          <a:xfrm>
            <a:off x="14468475" y="3257550"/>
            <a:ext cx="1943100" cy="933450"/>
          </a:xfrm>
          <a:prstGeom prst="rect">
            <a:avLst/>
          </a:prstGeom>
        </p:spPr>
      </p:pic>
      <p:pic>
        <p:nvPicPr>
          <p:cNvPr id="26" name="Image 24" descr="preencoded.png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rcRect/>
          <a:stretch/>
        </p:blipFill>
        <p:spPr>
          <a:xfrm>
            <a:off x="8172450" y="7286625"/>
            <a:ext cx="1943100" cy="933450"/>
          </a:xfrm>
          <a:prstGeom prst="rect">
            <a:avLst/>
          </a:prstGeom>
        </p:spPr>
      </p:pic>
      <p:pic>
        <p:nvPicPr>
          <p:cNvPr id="27" name="Image 25" descr="preencoded.png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>
            <a:off x="14411325" y="7286625"/>
            <a:ext cx="1943100" cy="933450"/>
          </a:xfrm>
          <a:prstGeom prst="rect">
            <a:avLst/>
          </a:prstGeom>
        </p:spPr>
      </p:pic>
      <p:pic>
        <p:nvPicPr>
          <p:cNvPr id="28" name="Image 26" descr="preencoded.png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rcRect/>
          <a:stretch/>
        </p:blipFill>
        <p:spPr>
          <a:xfrm>
            <a:off x="11277600" y="6115050"/>
            <a:ext cx="2047875" cy="933450"/>
          </a:xfrm>
          <a:prstGeom prst="rect">
            <a:avLst/>
          </a:prstGeom>
        </p:spPr>
      </p:pic>
      <p:pic>
        <p:nvPicPr>
          <p:cNvPr id="29" name="Image 27" descr="preencoded.png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51"/>
          <a:srcRect/>
          <a:stretch/>
        </p:blipFill>
        <p:spPr>
          <a:xfrm>
            <a:off x="11249025" y="6648450"/>
            <a:ext cx="2114550" cy="2095500"/>
          </a:xfrm>
          <a:prstGeom prst="rect">
            <a:avLst/>
          </a:prstGeom>
        </p:spPr>
      </p:pic>
      <p:pic>
        <p:nvPicPr>
          <p:cNvPr id="30" name="Image 28" descr="preencoded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2"/>
          <a:srcRect/>
          <a:stretch/>
        </p:blipFill>
        <p:spPr>
          <a:xfrm>
            <a:off x="1600200" y="5676900"/>
            <a:ext cx="2476500" cy="2619375"/>
          </a:xfrm>
          <a:prstGeom prst="rect">
            <a:avLst/>
          </a:prstGeom>
        </p:spPr>
      </p:pic>
      <p:pic>
        <p:nvPicPr>
          <p:cNvPr id="31" name="Image 29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53"/>
          <a:srcRect/>
          <a:stretch/>
        </p:blipFill>
        <p:spPr>
          <a:xfrm>
            <a:off x="5181600" y="3895725"/>
            <a:ext cx="1609725" cy="1733550"/>
          </a:xfrm>
          <a:prstGeom prst="rect">
            <a:avLst/>
          </a:prstGeom>
        </p:spPr>
      </p:pic>
      <p:pic>
        <p:nvPicPr>
          <p:cNvPr id="32" name="Image 30" descr="preencoded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54"/>
          <a:srcRect/>
          <a:stretch/>
        </p:blipFill>
        <p:spPr>
          <a:xfrm>
            <a:off x="14306550" y="4238625"/>
            <a:ext cx="2266950" cy="2286000"/>
          </a:xfrm>
          <a:prstGeom prst="rect">
            <a:avLst/>
          </a:prstGeom>
        </p:spPr>
      </p:pic>
      <p:pic>
        <p:nvPicPr>
          <p:cNvPr id="34" name="Image 32" descr="preencoded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55"/>
          <a:srcRect/>
          <a:stretch/>
        </p:blipFill>
        <p:spPr>
          <a:xfrm>
            <a:off x="8010525" y="4267200"/>
            <a:ext cx="2266950" cy="2286000"/>
          </a:xfrm>
          <a:prstGeom prst="rect">
            <a:avLst/>
          </a:prstGeom>
        </p:spPr>
      </p:pic>
      <p:pic>
        <p:nvPicPr>
          <p:cNvPr id="35" name="Image 33" descr="preencoded.png">
            <a:hlinkClick r:id="rId56" action="ppaction://hlinksldjump"/>
          </p:cNvPr>
          <p:cNvPicPr>
            <a:picLocks noChangeAspect="1"/>
          </p:cNvPicPr>
          <p:nvPr/>
        </p:nvPicPr>
        <p:blipFill>
          <a:blip r:embed="rId57"/>
          <a:srcRect/>
          <a:stretch/>
        </p:blipFill>
        <p:spPr>
          <a:xfrm>
            <a:off x="1495425" y="438150"/>
            <a:ext cx="2105025" cy="1371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85950" y="3000375"/>
            <a:ext cx="14982825" cy="57435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954375" y="5048250"/>
            <a:ext cx="381000" cy="381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772025" y="4295775"/>
            <a:ext cx="238125" cy="2381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076825" y="4295775"/>
            <a:ext cx="238125" cy="2381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954375" y="5667375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381625" y="4295775"/>
            <a:ext cx="238125" cy="238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954375" y="62865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86625" y="7696200"/>
            <a:ext cx="238125" cy="2381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591425" y="7696200"/>
            <a:ext cx="238125" cy="2381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896225" y="7696200"/>
            <a:ext cx="238125" cy="2381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8924925" y="4295775"/>
            <a:ext cx="3057525" cy="2476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191625" y="5172075"/>
            <a:ext cx="114300" cy="114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9191625" y="5619750"/>
            <a:ext cx="114300" cy="114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9191625" y="5857875"/>
            <a:ext cx="114300" cy="114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12525375" y="4276725"/>
            <a:ext cx="3057525" cy="2476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8867775" y="6991350"/>
            <a:ext cx="6724650" cy="128587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1409700" y="3000375"/>
            <a:ext cx="2857500" cy="5743575"/>
          </a:xfrm>
          <a:prstGeom prst="rect">
            <a:avLst/>
          </a:prstGeom>
        </p:spPr>
      </p:pic>
      <p:pic>
        <p:nvPicPr>
          <p:cNvPr id="19" name="Image 17" descr="preencoded.png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4629150" y="809625"/>
            <a:ext cx="1571625" cy="638175"/>
          </a:xfrm>
          <a:prstGeom prst="rect">
            <a:avLst/>
          </a:prstGeom>
        </p:spPr>
      </p:pic>
      <p:pic>
        <p:nvPicPr>
          <p:cNvPr id="20" name="Image 18" descr="preencoded.png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23"/>
          <a:srcRect/>
          <a:stretch/>
        </p:blipFill>
        <p:spPr>
          <a:xfrm>
            <a:off x="6762750" y="809625"/>
            <a:ext cx="1571625" cy="638175"/>
          </a:xfrm>
          <a:prstGeom prst="rect">
            <a:avLst/>
          </a:prstGeom>
        </p:spPr>
      </p:pic>
      <p:pic>
        <p:nvPicPr>
          <p:cNvPr id="21" name="Image 19" descr="preencoded.png">
            <a:hlinkClick r:id="rId24" action="ppaction://hlinksldjump"/>
          </p:cNvPr>
          <p:cNvPicPr>
            <a:picLocks noChangeAspect="1"/>
          </p:cNvPicPr>
          <p:nvPr/>
        </p:nvPicPr>
        <p:blipFill>
          <a:blip r:embed="rId25"/>
          <a:srcRect/>
          <a:stretch/>
        </p:blipFill>
        <p:spPr>
          <a:xfrm>
            <a:off x="8896350" y="809625"/>
            <a:ext cx="1571625" cy="63817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1733550" y="3305175"/>
            <a:ext cx="2209800" cy="9906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5391150" y="3305175"/>
            <a:ext cx="2209800" cy="9334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8963025" y="3305175"/>
            <a:ext cx="6591300" cy="9334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32"/>
          <a:srcRect/>
          <a:stretch/>
        </p:blipFill>
        <p:spPr>
          <a:xfrm>
            <a:off x="1600200" y="5638800"/>
            <a:ext cx="2476500" cy="2619375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4848225" y="4381500"/>
            <a:ext cx="3286125" cy="3971925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9372600" y="5057775"/>
            <a:ext cx="2343150" cy="122872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14497050" y="6286500"/>
            <a:ext cx="171450" cy="17145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15097125" y="7791450"/>
            <a:ext cx="171450" cy="17145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>
            <a:off x="15011400" y="6286500"/>
            <a:ext cx="171450" cy="17145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>
            <a:off x="15097125" y="7258050"/>
            <a:ext cx="171450" cy="17145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14754225" y="6286500"/>
            <a:ext cx="171450" cy="17145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15097125" y="7524750"/>
            <a:ext cx="171450" cy="17145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13220700" y="5029200"/>
            <a:ext cx="1676400" cy="1228725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rcRect/>
          <a:stretch/>
        </p:blipFill>
        <p:spPr>
          <a:xfrm>
            <a:off x="11801475" y="7229475"/>
            <a:ext cx="3295650" cy="714375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rcRect/>
          <a:stretch/>
        </p:blipFill>
        <p:spPr>
          <a:xfrm>
            <a:off x="9163050" y="4381500"/>
            <a:ext cx="2581275" cy="66675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>
            <a:off x="12763500" y="4381500"/>
            <a:ext cx="2581275" cy="66675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rcRect/>
          <a:stretch/>
        </p:blipFill>
        <p:spPr>
          <a:xfrm>
            <a:off x="8934450" y="7258050"/>
            <a:ext cx="2581275" cy="666750"/>
          </a:xfrm>
          <a:prstGeom prst="rect">
            <a:avLst/>
          </a:prstGeom>
        </p:spPr>
      </p:pic>
      <p:pic>
        <p:nvPicPr>
          <p:cNvPr id="40" name="Image 38" descr="preencoded.png">
            <a:hlinkClick r:id="rId51" action="ppaction://hlinksldjump"/>
          </p:cNvPr>
          <p:cNvPicPr>
            <a:picLocks noChangeAspect="1"/>
          </p:cNvPicPr>
          <p:nvPr/>
        </p:nvPicPr>
        <p:blipFill>
          <a:blip r:embed="rId52"/>
          <a:srcRect/>
          <a:stretch/>
        </p:blipFill>
        <p:spPr>
          <a:xfrm>
            <a:off x="1495425" y="447675"/>
            <a:ext cx="2105025" cy="1371600"/>
          </a:xfrm>
          <a:prstGeom prst="rect">
            <a:avLst/>
          </a:prstGeom>
        </p:spPr>
      </p:pic>
      <p:pic>
        <p:nvPicPr>
          <p:cNvPr id="41" name="Image 39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53"/>
          <a:srcRect/>
          <a:stretch/>
        </p:blipFill>
        <p:spPr>
          <a:xfrm>
            <a:off x="14801850" y="809625"/>
            <a:ext cx="1571625" cy="638175"/>
          </a:xfrm>
          <a:prstGeom prst="rect">
            <a:avLst/>
          </a:prstGeom>
        </p:spPr>
      </p:pic>
      <p:pic>
        <p:nvPicPr>
          <p:cNvPr id="42" name="Image 40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15059025" y="952500"/>
            <a:ext cx="1066800" cy="257175"/>
          </a:xfrm>
          <a:prstGeom prst="rect">
            <a:avLst/>
          </a:prstGeom>
        </p:spPr>
      </p:pic>
      <p:pic>
        <p:nvPicPr>
          <p:cNvPr id="43" name="Image 41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3"/>
          <a:srcRect/>
          <a:stretch/>
        </p:blipFill>
        <p:spPr>
          <a:xfrm>
            <a:off x="13163550" y="809625"/>
            <a:ext cx="1571625" cy="638175"/>
          </a:xfrm>
          <a:prstGeom prst="rect">
            <a:avLst/>
          </a:prstGeom>
        </p:spPr>
      </p:pic>
      <p:pic>
        <p:nvPicPr>
          <p:cNvPr id="44" name="Image 42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3411200" y="952500"/>
            <a:ext cx="1066800" cy="257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95425" y="438150"/>
            <a:ext cx="2105025" cy="1371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885950" y="3000375"/>
            <a:ext cx="14982825" cy="57435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954375" y="5048250"/>
            <a:ext cx="381000" cy="381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772025" y="4295775"/>
            <a:ext cx="238125" cy="2381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076825" y="4295775"/>
            <a:ext cx="238125" cy="2381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5954375" y="5667375"/>
            <a:ext cx="38100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5381625" y="4295775"/>
            <a:ext cx="238125" cy="2381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5954375" y="6286500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7286625" y="7696200"/>
            <a:ext cx="238125" cy="2381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591425" y="7696200"/>
            <a:ext cx="238125" cy="2381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896225" y="7696200"/>
            <a:ext cx="238125" cy="23812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8896350" y="3390900"/>
            <a:ext cx="3057525" cy="5143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12315825" y="3390900"/>
            <a:ext cx="3267075" cy="399097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2315825" y="7505700"/>
            <a:ext cx="3267075" cy="1028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409700" y="3000375"/>
            <a:ext cx="2857500" cy="574357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9182100" y="4667250"/>
            <a:ext cx="142875" cy="14287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9182100" y="5391150"/>
            <a:ext cx="142875" cy="142875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9182100" y="6610350"/>
            <a:ext cx="142875" cy="142875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9"/>
          <a:srcRect/>
          <a:stretch/>
        </p:blipFill>
        <p:spPr>
          <a:xfrm>
            <a:off x="1600200" y="5791200"/>
            <a:ext cx="2476500" cy="2657005"/>
          </a:xfrm>
          <a:prstGeom prst="rect">
            <a:avLst/>
          </a:prstGeom>
        </p:spPr>
      </p:pic>
      <p:pic>
        <p:nvPicPr>
          <p:cNvPr id="21" name="Image 19" descr="preencoded.png">
            <a:hlinkClick r:id="rId30" action="ppaction://hlinksldjump"/>
          </p:cNvPr>
          <p:cNvPicPr>
            <a:picLocks noChangeAspect="1"/>
          </p:cNvPicPr>
          <p:nvPr/>
        </p:nvPicPr>
        <p:blipFill>
          <a:blip r:embed="rId31"/>
          <a:srcRect/>
          <a:stretch/>
        </p:blipFill>
        <p:spPr>
          <a:xfrm>
            <a:off x="4629150" y="809625"/>
            <a:ext cx="1571625" cy="638175"/>
          </a:xfrm>
          <a:prstGeom prst="rect">
            <a:avLst/>
          </a:prstGeom>
        </p:spPr>
      </p:pic>
      <p:pic>
        <p:nvPicPr>
          <p:cNvPr id="22" name="Image 20" descr="preencoded.png">
            <a:hlinkClick r:id="rId32" action="ppaction://hlinksldjump"/>
          </p:cNvPr>
          <p:cNvPicPr>
            <a:picLocks noChangeAspect="1"/>
          </p:cNvPicPr>
          <p:nvPr/>
        </p:nvPicPr>
        <p:blipFill>
          <a:blip r:embed="rId33"/>
          <a:srcRect/>
          <a:stretch/>
        </p:blipFill>
        <p:spPr>
          <a:xfrm>
            <a:off x="6762750" y="809625"/>
            <a:ext cx="1571625" cy="638175"/>
          </a:xfrm>
          <a:prstGeom prst="rect">
            <a:avLst/>
          </a:prstGeom>
        </p:spPr>
      </p:pic>
      <p:pic>
        <p:nvPicPr>
          <p:cNvPr id="23" name="Image 21" descr="preencoded.png">
            <a:hlinkClick r:id="rId34" action="ppaction://hlinksldjump"/>
          </p:cNvPr>
          <p:cNvPicPr>
            <a:picLocks noChangeAspect="1"/>
          </p:cNvPicPr>
          <p:nvPr/>
        </p:nvPicPr>
        <p:blipFill>
          <a:blip r:embed="rId35"/>
          <a:srcRect/>
          <a:stretch/>
        </p:blipFill>
        <p:spPr>
          <a:xfrm>
            <a:off x="8896350" y="809625"/>
            <a:ext cx="1571625" cy="638175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1733550" y="3305175"/>
            <a:ext cx="2209800" cy="963054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5391150" y="3305175"/>
            <a:ext cx="2209800" cy="9334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4762500" y="4124325"/>
            <a:ext cx="3286125" cy="3971925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9372600" y="4683253"/>
            <a:ext cx="2343150" cy="2869254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3611225" y="6991350"/>
            <a:ext cx="171450" cy="17145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14125575" y="6991350"/>
            <a:ext cx="171450" cy="17145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13868400" y="6991350"/>
            <a:ext cx="171450" cy="17145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12553950" y="3771900"/>
            <a:ext cx="2790825" cy="3724275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9134475" y="3771900"/>
            <a:ext cx="2581275" cy="66675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12658725" y="3771900"/>
            <a:ext cx="2581275" cy="66675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2487275" y="7686675"/>
            <a:ext cx="2924175" cy="666750"/>
          </a:xfrm>
          <a:prstGeom prst="rect">
            <a:avLst/>
          </a:prstGeom>
        </p:spPr>
      </p:pic>
      <p:pic>
        <p:nvPicPr>
          <p:cNvPr id="36" name="Image 34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58"/>
          <a:srcRect/>
          <a:stretch/>
        </p:blipFill>
        <p:spPr>
          <a:xfrm>
            <a:off x="14801850" y="809625"/>
            <a:ext cx="1571625" cy="638175"/>
          </a:xfrm>
          <a:prstGeom prst="rect">
            <a:avLst/>
          </a:prstGeom>
        </p:spPr>
      </p:pic>
      <p:pic>
        <p:nvPicPr>
          <p:cNvPr id="37" name="Image 35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rcRect/>
          <a:stretch/>
        </p:blipFill>
        <p:spPr>
          <a:xfrm>
            <a:off x="15059025" y="952500"/>
            <a:ext cx="1066800" cy="257175"/>
          </a:xfrm>
          <a:prstGeom prst="rect">
            <a:avLst/>
          </a:prstGeom>
        </p:spPr>
      </p:pic>
      <p:pic>
        <p:nvPicPr>
          <p:cNvPr id="38" name="Image 36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8"/>
          <a:srcRect/>
          <a:stretch/>
        </p:blipFill>
        <p:spPr>
          <a:xfrm>
            <a:off x="13163550" y="809625"/>
            <a:ext cx="1571625" cy="638175"/>
          </a:xfrm>
          <a:prstGeom prst="rect">
            <a:avLst/>
          </a:prstGeom>
        </p:spPr>
      </p:pic>
      <p:pic>
        <p:nvPicPr>
          <p:cNvPr id="39" name="Image 37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rcRect/>
          <a:stretch/>
        </p:blipFill>
        <p:spPr>
          <a:xfrm>
            <a:off x="13411200" y="952500"/>
            <a:ext cx="1066800" cy="257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85950" y="3000375"/>
            <a:ext cx="14982825" cy="57435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801600" y="4714875"/>
            <a:ext cx="381000" cy="381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772025" y="4295775"/>
            <a:ext cx="238125" cy="2381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076825" y="4295775"/>
            <a:ext cx="238125" cy="2381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801600" y="5915025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381625" y="4295775"/>
            <a:ext cx="238125" cy="238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801600" y="7115175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86625" y="7696200"/>
            <a:ext cx="238125" cy="2381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591425" y="7696200"/>
            <a:ext cx="238125" cy="2381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896225" y="7696200"/>
            <a:ext cx="238125" cy="2381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1409700" y="3000375"/>
            <a:ext cx="2857500" cy="5743575"/>
          </a:xfrm>
          <a:prstGeom prst="rect">
            <a:avLst/>
          </a:prstGeom>
        </p:spPr>
      </p:pic>
      <p:pic>
        <p:nvPicPr>
          <p:cNvPr id="13" name="Image 11" descr="preencoded.png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4629150" y="809625"/>
            <a:ext cx="1571625" cy="638175"/>
          </a:xfrm>
          <a:prstGeom prst="rect">
            <a:avLst/>
          </a:prstGeom>
        </p:spPr>
      </p:pic>
      <p:pic>
        <p:nvPicPr>
          <p:cNvPr id="14" name="Image 12" descr="preencoded.png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6762750" y="809625"/>
            <a:ext cx="1571625" cy="638175"/>
          </a:xfrm>
          <a:prstGeom prst="rect">
            <a:avLst/>
          </a:prstGeom>
        </p:spPr>
      </p:pic>
      <p:pic>
        <p:nvPicPr>
          <p:cNvPr id="15" name="Image 13" descr="preencoded.png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8896350" y="809625"/>
            <a:ext cx="1571625" cy="63817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733550" y="3305175"/>
            <a:ext cx="2209800" cy="9334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5391150" y="3305175"/>
            <a:ext cx="2209800" cy="9334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8963025" y="3305175"/>
            <a:ext cx="6591300" cy="9334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13182600" y="4438650"/>
            <a:ext cx="2914650" cy="9334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3458825" y="5638800"/>
            <a:ext cx="2914650" cy="9334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3458825" y="6838950"/>
            <a:ext cx="2914650" cy="9334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4867275" y="4114800"/>
            <a:ext cx="3257550" cy="3971925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/>
          <a:srcRect/>
          <a:stretch/>
        </p:blipFill>
        <p:spPr>
          <a:xfrm>
            <a:off x="1600200" y="5895975"/>
            <a:ext cx="2476500" cy="2337867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35"/>
          <a:srcRect/>
          <a:stretch/>
        </p:blipFill>
        <p:spPr>
          <a:xfrm>
            <a:off x="8448675" y="4114800"/>
            <a:ext cx="3990975" cy="4010025"/>
          </a:xfrm>
          <a:prstGeom prst="rect">
            <a:avLst/>
          </a:prstGeom>
        </p:spPr>
      </p:pic>
      <p:pic>
        <p:nvPicPr>
          <p:cNvPr id="26" name="Image 24" descr="preencoded.png">
            <a:hlinkClick r:id="rId36" action="ppaction://hlinksldjump"/>
          </p:cNvPr>
          <p:cNvPicPr>
            <a:picLocks noChangeAspect="1"/>
          </p:cNvPicPr>
          <p:nvPr/>
        </p:nvPicPr>
        <p:blipFill>
          <a:blip r:embed="rId37"/>
          <a:srcRect/>
          <a:stretch/>
        </p:blipFill>
        <p:spPr>
          <a:xfrm>
            <a:off x="1495425" y="438150"/>
            <a:ext cx="2105025" cy="1371600"/>
          </a:xfrm>
          <a:prstGeom prst="rect">
            <a:avLst/>
          </a:prstGeom>
        </p:spPr>
      </p:pic>
      <p:pic>
        <p:nvPicPr>
          <p:cNvPr id="27" name="Image 25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8"/>
          <a:srcRect/>
          <a:stretch/>
        </p:blipFill>
        <p:spPr>
          <a:xfrm>
            <a:off x="14820900" y="809625"/>
            <a:ext cx="1571625" cy="638175"/>
          </a:xfrm>
          <a:prstGeom prst="rect">
            <a:avLst/>
          </a:prstGeom>
        </p:spPr>
      </p:pic>
      <p:pic>
        <p:nvPicPr>
          <p:cNvPr id="28" name="Image 26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>
            <a:off x="15078075" y="952500"/>
            <a:ext cx="1066800" cy="257175"/>
          </a:xfrm>
          <a:prstGeom prst="rect">
            <a:avLst/>
          </a:prstGeom>
        </p:spPr>
      </p:pic>
      <p:pic>
        <p:nvPicPr>
          <p:cNvPr id="29" name="Image 27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8"/>
          <a:srcRect/>
          <a:stretch/>
        </p:blipFill>
        <p:spPr>
          <a:xfrm>
            <a:off x="13182600" y="809625"/>
            <a:ext cx="1571625" cy="638175"/>
          </a:xfrm>
          <a:prstGeom prst="rect">
            <a:avLst/>
          </a:prstGeom>
        </p:spPr>
      </p:pic>
      <p:pic>
        <p:nvPicPr>
          <p:cNvPr id="30" name="Image 28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13430250" y="952500"/>
            <a:ext cx="1066800" cy="257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95425" y="3000375"/>
            <a:ext cx="15373350" cy="57435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954375" y="5048250"/>
            <a:ext cx="381000" cy="381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600325" y="4295775"/>
            <a:ext cx="238125" cy="2381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905125" y="4295775"/>
            <a:ext cx="238125" cy="2381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954375" y="5667375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209925" y="4295775"/>
            <a:ext cx="238125" cy="238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954375" y="62865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114925" y="7696200"/>
            <a:ext cx="238125" cy="2381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419725" y="7696200"/>
            <a:ext cx="238125" cy="2381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724525" y="7696200"/>
            <a:ext cx="238125" cy="2381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9191625" y="5172075"/>
            <a:ext cx="114300" cy="114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9191625" y="5619750"/>
            <a:ext cx="114300" cy="114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9191625" y="5857875"/>
            <a:ext cx="114300" cy="114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11506200" y="4276725"/>
            <a:ext cx="4076700" cy="395287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7505700" y="3000375"/>
            <a:ext cx="2857500" cy="5743575"/>
          </a:xfrm>
          <a:prstGeom prst="rect">
            <a:avLst/>
          </a:prstGeom>
        </p:spPr>
      </p:pic>
      <p:pic>
        <p:nvPicPr>
          <p:cNvPr id="17" name="Image 15" descr="preencoded.png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4629150" y="809625"/>
            <a:ext cx="1571625" cy="638175"/>
          </a:xfrm>
          <a:prstGeom prst="rect">
            <a:avLst/>
          </a:prstGeom>
        </p:spPr>
      </p:pic>
      <p:pic>
        <p:nvPicPr>
          <p:cNvPr id="18" name="Image 16" descr="preencoded.png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6762750" y="809625"/>
            <a:ext cx="1571625" cy="638175"/>
          </a:xfrm>
          <a:prstGeom prst="rect">
            <a:avLst/>
          </a:prstGeom>
        </p:spPr>
      </p:pic>
      <p:pic>
        <p:nvPicPr>
          <p:cNvPr id="19" name="Image 17" descr="preencoded.png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8896350" y="809625"/>
            <a:ext cx="1571625" cy="638175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7829550" y="3305175"/>
            <a:ext cx="2209800" cy="9334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3219450" y="3305175"/>
            <a:ext cx="2209800" cy="9334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1220450" y="3486150"/>
            <a:ext cx="4733925" cy="571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2676525" y="4162425"/>
            <a:ext cx="3286125" cy="397192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11944350" y="4295775"/>
            <a:ext cx="3286125" cy="3971925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35"/>
          <a:srcRect/>
          <a:stretch/>
        </p:blipFill>
        <p:spPr>
          <a:xfrm>
            <a:off x="7696200" y="5953125"/>
            <a:ext cx="2476500" cy="2495550"/>
          </a:xfrm>
          <a:prstGeom prst="rect">
            <a:avLst/>
          </a:prstGeom>
        </p:spPr>
      </p:pic>
      <p:pic>
        <p:nvPicPr>
          <p:cNvPr id="27" name="Image 25" descr="preencoded.png">
            <a:hlinkClick r:id="rId36" action="ppaction://hlinksldjump"/>
          </p:cNvPr>
          <p:cNvPicPr>
            <a:picLocks noChangeAspect="1"/>
          </p:cNvPicPr>
          <p:nvPr/>
        </p:nvPicPr>
        <p:blipFill>
          <a:blip r:embed="rId37"/>
          <a:srcRect/>
          <a:stretch/>
        </p:blipFill>
        <p:spPr>
          <a:xfrm>
            <a:off x="1495425" y="447675"/>
            <a:ext cx="2105025" cy="1371600"/>
          </a:xfrm>
          <a:prstGeom prst="rect">
            <a:avLst/>
          </a:prstGeom>
        </p:spPr>
      </p:pic>
      <p:pic>
        <p:nvPicPr>
          <p:cNvPr id="28" name="Image 26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8"/>
          <a:srcRect/>
          <a:stretch/>
        </p:blipFill>
        <p:spPr>
          <a:xfrm>
            <a:off x="14820900" y="809625"/>
            <a:ext cx="1571625" cy="638175"/>
          </a:xfrm>
          <a:prstGeom prst="rect">
            <a:avLst/>
          </a:prstGeom>
        </p:spPr>
      </p:pic>
      <p:pic>
        <p:nvPicPr>
          <p:cNvPr id="29" name="Image 27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>
            <a:off x="15078075" y="952500"/>
            <a:ext cx="1066800" cy="257175"/>
          </a:xfrm>
          <a:prstGeom prst="rect">
            <a:avLst/>
          </a:prstGeom>
        </p:spPr>
      </p:pic>
      <p:pic>
        <p:nvPicPr>
          <p:cNvPr id="30" name="Image 28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8"/>
          <a:srcRect/>
          <a:stretch/>
        </p:blipFill>
        <p:spPr>
          <a:xfrm>
            <a:off x="13182600" y="809625"/>
            <a:ext cx="1571625" cy="638175"/>
          </a:xfrm>
          <a:prstGeom prst="rect">
            <a:avLst/>
          </a:prstGeom>
        </p:spPr>
      </p:pic>
      <p:pic>
        <p:nvPicPr>
          <p:cNvPr id="31" name="Image 29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13430250" y="952500"/>
            <a:ext cx="1066800" cy="257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95425" y="3000375"/>
            <a:ext cx="15373350" cy="57435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954375" y="5048250"/>
            <a:ext cx="381000" cy="381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600325" y="4295775"/>
            <a:ext cx="238125" cy="2381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905125" y="4295775"/>
            <a:ext cx="238125" cy="2381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954375" y="5667375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209925" y="4295775"/>
            <a:ext cx="238125" cy="238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5954375" y="62865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114925" y="7696200"/>
            <a:ext cx="238125" cy="2381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419725" y="7696200"/>
            <a:ext cx="238125" cy="2381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724525" y="7696200"/>
            <a:ext cx="238125" cy="2381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191625" y="5172075"/>
            <a:ext cx="114300" cy="114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9191625" y="5619750"/>
            <a:ext cx="114300" cy="114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9191625" y="5857875"/>
            <a:ext cx="114300" cy="114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1506200" y="4276725"/>
            <a:ext cx="4076700" cy="395287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7505700" y="3000375"/>
            <a:ext cx="2857500" cy="5743575"/>
          </a:xfrm>
          <a:prstGeom prst="rect">
            <a:avLst/>
          </a:prstGeom>
        </p:spPr>
      </p:pic>
      <p:pic>
        <p:nvPicPr>
          <p:cNvPr id="17" name="Image 15" descr="preencoded.png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4629150" y="809625"/>
            <a:ext cx="1571625" cy="638175"/>
          </a:xfrm>
          <a:prstGeom prst="rect">
            <a:avLst/>
          </a:prstGeom>
        </p:spPr>
      </p:pic>
      <p:pic>
        <p:nvPicPr>
          <p:cNvPr id="18" name="Image 16" descr="preencoded.png">
            <a:hlinkClick r:id="rId25" action="ppaction://hlinksldjump"/>
          </p:cNvPr>
          <p:cNvPicPr>
            <a:picLocks noChangeAspect="1"/>
          </p:cNvPicPr>
          <p:nvPr/>
        </p:nvPicPr>
        <p:blipFill>
          <a:blip r:embed="rId26"/>
          <a:srcRect/>
          <a:stretch/>
        </p:blipFill>
        <p:spPr>
          <a:xfrm>
            <a:off x="6762750" y="809625"/>
            <a:ext cx="1571625" cy="638175"/>
          </a:xfrm>
          <a:prstGeom prst="rect">
            <a:avLst/>
          </a:prstGeom>
        </p:spPr>
      </p:pic>
      <p:pic>
        <p:nvPicPr>
          <p:cNvPr id="19" name="Image 17" descr="preencoded.png">
            <a:hlinkClick r:id="rId27" action="ppaction://hlinksldjump"/>
          </p:cNvPr>
          <p:cNvPicPr>
            <a:picLocks noChangeAspect="1"/>
          </p:cNvPicPr>
          <p:nvPr/>
        </p:nvPicPr>
        <p:blipFill>
          <a:blip r:embed="rId28"/>
          <a:srcRect/>
          <a:stretch/>
        </p:blipFill>
        <p:spPr>
          <a:xfrm>
            <a:off x="8896350" y="809625"/>
            <a:ext cx="1571625" cy="638175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7829550" y="3305175"/>
            <a:ext cx="2209800" cy="9334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3219450" y="3305175"/>
            <a:ext cx="2209800" cy="9334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11220450" y="3486150"/>
            <a:ext cx="4733925" cy="571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2676525" y="4162425"/>
            <a:ext cx="3286125" cy="397192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11782425" y="4257675"/>
            <a:ext cx="3286125" cy="3971925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39"/>
          <a:srcRect/>
          <a:stretch/>
        </p:blipFill>
        <p:spPr>
          <a:xfrm>
            <a:off x="7696200" y="5734050"/>
            <a:ext cx="2476500" cy="2495550"/>
          </a:xfrm>
          <a:prstGeom prst="rect">
            <a:avLst/>
          </a:prstGeom>
        </p:spPr>
      </p:pic>
      <p:pic>
        <p:nvPicPr>
          <p:cNvPr id="27" name="Image 25" descr="preencoded.png">
            <a:hlinkClick r:id="rId40" action="ppaction://hlinksldjump"/>
          </p:cNvPr>
          <p:cNvPicPr>
            <a:picLocks noChangeAspect="1"/>
          </p:cNvPicPr>
          <p:nvPr/>
        </p:nvPicPr>
        <p:blipFill>
          <a:blip r:embed="rId41"/>
          <a:srcRect/>
          <a:stretch/>
        </p:blipFill>
        <p:spPr>
          <a:xfrm>
            <a:off x="1495425" y="447675"/>
            <a:ext cx="2105025" cy="1371600"/>
          </a:xfrm>
          <a:prstGeom prst="rect">
            <a:avLst/>
          </a:prstGeom>
        </p:spPr>
      </p:pic>
      <p:pic>
        <p:nvPicPr>
          <p:cNvPr id="28" name="Image 26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2"/>
          <a:srcRect/>
          <a:stretch/>
        </p:blipFill>
        <p:spPr>
          <a:xfrm>
            <a:off x="14820900" y="800100"/>
            <a:ext cx="1571625" cy="638175"/>
          </a:xfrm>
          <a:prstGeom prst="rect">
            <a:avLst/>
          </a:prstGeom>
        </p:spPr>
      </p:pic>
      <p:pic>
        <p:nvPicPr>
          <p:cNvPr id="29" name="Image 27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rcRect/>
          <a:stretch/>
        </p:blipFill>
        <p:spPr>
          <a:xfrm>
            <a:off x="15078075" y="942975"/>
            <a:ext cx="1066800" cy="257175"/>
          </a:xfrm>
          <a:prstGeom prst="rect">
            <a:avLst/>
          </a:prstGeom>
        </p:spPr>
      </p:pic>
      <p:pic>
        <p:nvPicPr>
          <p:cNvPr id="30" name="Image 28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2"/>
          <a:srcRect/>
          <a:stretch/>
        </p:blipFill>
        <p:spPr>
          <a:xfrm>
            <a:off x="13182600" y="800100"/>
            <a:ext cx="1571625" cy="638175"/>
          </a:xfrm>
          <a:prstGeom prst="rect">
            <a:avLst/>
          </a:prstGeom>
        </p:spPr>
      </p:pic>
      <p:pic>
        <p:nvPicPr>
          <p:cNvPr id="31" name="Image 29" descr="preencoded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rcRect/>
          <a:stretch/>
        </p:blipFill>
        <p:spPr>
          <a:xfrm>
            <a:off x="13430250" y="942975"/>
            <a:ext cx="1066800" cy="257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COURSE_TITLE" val="Project KIK"/>
  <p:tag name="ISPRING_CURRENT_PLAYER_ID" val="universal"/>
  <p:tag name="ISPRING_LMS_API_VERSION" val="SCORM 2004 (2nd edition)"/>
  <p:tag name="ISPRING_ULTRA_SCORM_COURSE_ID" val="A7F05EE0-45AB-4963-ABF7-686FE0E93FDE"/>
  <p:tag name="ISPRING_CMI5_LAUNCH_METHOD" val="any window"/>
  <p:tag name="ISPRINGCLOUDFOLDERID" val="1"/>
  <p:tag name="ISPRINGONLINEFOLDERID" val="1"/>
  <p:tag name="ISPRING_OUTPUT_FOLDER" val="[[&quot;\uFFFD\/\uFFFD\uFFFD{B272E950-F547-4D76-99E3-3B9E66548879}&quot;,&quot;C:\\Users\\Cello\\OneDrive\\Dokumen\\College\\Academic\\Semester 3\\Kreativitas, Inovasi &amp; Kewirausahaan Teknologi Pendidikan&quot;]]"/>
  <p:tag name="ISPRING_SCORM_RATE_SLIDES" val="0"/>
  <p:tag name="ISPRING_SCORM_PASSING_SCORE" val="0.000000"/>
  <p:tag name="ISPRING_UUID" val="{E6E70DED-D8B2-45CD-8C1F-A81A347E0D7D}"/>
  <p:tag name="ISPRING_RESOURCE_FOLDER" val="C:\Users\Cello\OneDrive\Dokumen\College\Academic\Semester 3\Kreativitas, Inovasi &amp; Kewirausahaan Teknologi Pendidikan\Business Model Canvas\"/>
  <p:tag name="ISPRING_PRESENTATION_PATH" val="C:\Users\Cello\OneDrive\Dokumen\College\Academic\Semester 3\Kreativitas, Inovasi &amp; Kewirausahaan Teknologi Pendidikan\Business Model Canvas.pptx"/>
  <p:tag name="ISPRING_PROJECT_VERSION" val="9.3"/>
  <p:tag name="ISPRING_PROJECT_FOLDER_UPDATED" val="1"/>
  <p:tag name="ISPRING_SCREEN_RECS_UPDATED" val="C:\Users\Cello\OneDrive\Dokumen\College\Academic\Semester 3\Kreativitas, Inovasi &amp; Kewirausahaan Teknologi Pendidikan\Business Model Canvas\"/>
  <p:tag name="ISPRING_ULTRA_SCORM_COURCE_TITLE" val="Business Model Canvas"/>
  <p:tag name="ISPRING_PRESENTATION_TITLE" val="Business Model Canvas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ORIGINAL_SIZE&quot;},&quot;accessibilitySettings&quot;:{&quot;enabled&quot;:&quot;T_FALSE&quot;,&quot;language&quot;:&quot;EN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LAYERS_CUSTOMIZATION_2" val="UEsDBBQAAgAIADZZplI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DXfZBVyqMDbmwGAAAoGQAAHQAAAHVuaXZlcnNhbC9jb21tb25fbWVzc2FnZXMubG5nrVnbbuM2EH0vsP9AGAjQAtvsboFdFEXiBS0zthBZ1Ep0vGlRCIxF20Qk0dXFifvUr+mH9Us6pGTH3gskOQGSIJIxZ4bDM2eG9MXHxyRGG5HlUqWXvXfnb3tIpHMVyXR52Zuyq59/7aG84GnEY5WKy16qeuhj/9UPFzFPlyVfCvj/1Q8IXSQiz+Ex7+unp2cko8ueNwixZZEgsAcOCbFv49DBA+KEA2xdh4yGAzKy3V5/pFABPyuB7sRSpikEgdTCvMhjGYmLNzVqNyeUMToJPewSp9cfqKJQCRrw7DQ0F9/YI8xs6oaDKQC7Qa/v8o1c8gJSiO5KgE/z07ADwpjtjgARz+dgIO9kLIstCkRRQC5ORXXsIen1g9MzyKi3Sx9T6665mw5tCmnz/SprBhJWWEZSoZRnmUlcB0DPwbfEDwOLAKiGpiwMpp5HfUaGEKFmi0zKuNoQmaNUFSgv12uVFSJCMjWE4kcZTlSn3ATXthuCe7O++rXt2Ow2nFCda1ZmKQLnL+bEpf4EO0foi8ULwHs+CYjLIJ3emDLa63uZyEVaiAytV6pQXfA0zUI3pFehRacuqxmHzj5NSWB23p1OBsQ/0yV9xiiD9ew+Cs46OLoBP98g1A04O41QMwwJmGD/usqJ5RN4MQxnNhv3+lYmuKbNgyxWSAbrTIuS2PC4rPhVa2eTu53SYc+rdWMX94DP75usLTqB+rsNHToCsbRHEJZK1jzdIkct1Y+/fPjw+O79h586wQRAKOcYCBmk929bALnMp04lCqFLPsNu67/d7OiUObYLhK7/6WYN1L0BvsLfRrup7wPJa4bagVEMnQuHGMW4VSVa8Y3QzWcjxYPRBygCmdV9R38wV/AiLRsrbEgnGEgEdcV829IEhUJQWbZ9XclOWaxUBu5yFMmc38VALe1Ts0p/vq7qr+KW0lIFAhaphMv0vNn1zHUoHhqSTYDdeKTVYr8oQDqCN5Te6LJ5DS4e0ljxCC0yAYA0QHy9juW8FtGa917Mt41R+HgGTQzITp0A9Gu4e9PrkzRCw4zrxXZE8XFAfADIeC6yE2xDw3VjjnAcd0MY26OxA79MhzCWy1UMv0XXODwCTPBEo1LUcoyDYEb9oU6aVmOO1jzPH1QWHbH0cD+bgG3XolAIFjsA181yDwz8kDD7ZZmYF81gECU2/K7rCpYKBAyZEQNdUkmZF1A2yToWhTDRSr0UPq8GJbFQUF+xgNnJcB+8m2JrpLmDp641DgdsL6EOL9P5qqUdFOc36+OwGkqgySHnG2Oq0WDW/AzqAmJIu1jQa9DA6y4WtwSGRPjTZHMwrYLu7URpJ3pzrjUm3taDhGbTRqoyhzc6JSBNZkfy825uAgJ93WU2dr6jrRXqbhJbyo2AOLJIZI2OQO4tMtRF9Wlq/x5eYdsxnfpL6vGtmfp4tOHpXB8n5lzv6RY+i2RkPtO0N/7/KuXfiBe11J/VXcIdks9nXeM5aizfqQheFCJZF02udcLq8E+JQpf4d0Nos/TT/O+H8hfZmYMx/tn7c3Rc6LJHjUE8M1Ptd+ulI6knfwIDi26OMGPE7a3G2u3AprojNp87nuxs9+romGGnC9Xe2qU1gKvQqRjBGHJsIg9g1EmgC7W3NWePw/DNqaO9/YwMAptB15mJu1wWjZ5NPbfur6acT2+sBzPrUbNhNnPI0S0HQMYygfijFpjTCdlloGoRRyuZqTKOTPnH8t60CchtmYivp+FFphLzNub5jv5Vm/r4nCiqxfmVU6/DPLWv4Nb7c1DAp+9SQLAPY4yFXUvPPpau9rilEZSPToXDgt3oBHWU8GK+gna8UGUatQSqjmBDcoUBrF5zIHjWPIXVAF+EUb1F9dvfOoHoiQ5ElOzB/nBVIfI/O4PoZewxqsuLQjwWzUDTgWFRENKrK5jkFosmC4YHxyGbhzZW9VF5Z9fy5MxsYP+LHEl51RQTlcCr82a/TF/YGbJgxrA1nkD9BabcVJnB0NkFYUc3i059ONLVlWsBEAwQTBaxQOSR63rrgqovfkCZzSGt15/w7B5knSkVd4rNbKAup6Lbmp7uQMoilmmnyJ/XVPWCme2FeDg0F0KQSTjv31czRAQHznl9MxSrZWswa4xd6Bpf4IlIFl0BfUL2Fz76UsNcIDiK628m/vvn3yb76pKw1mSQver5SfQ2X/ft/VNuvtO4eHPwFcf/UEsDBBQAAgAIANd9kFU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132QVVmeMImVAwAA3hAAACcAAAB1bml2ZXJzYWwvZmxhc2hfcHVibGlzaGluZ19zZXR0aW5ncy54bWztWM1yGkcQvvMUU5vy0axky7GjWlA5sFQoS0BpN7Z1Ug07Azul+dnMDxif/DR+sDxJenYAQyTbK9skqkoOFGxP99ffdPd075CcvRMcLag2TMlOdNw+ihCVhSJMzjvR7/ng8YsIGYslwVxJ2omkitBZt5VUbsqZKTNqLagaBDDSnFa2E5XWVqdxvFwu28xU2q8q7izgm3ahRFxpaqi0VMcVxyv4squKmmiN0AAAPkLJtVm31UIoCUgXijhOESPAXDK/KcwHHJsyioPaFBc3c62cJD3FlUZ6Pu1EP/XS/nH/6UYnQPWZoNLHxHRB6MX2FBPCPAvMM/aeopKyeQl0n5xEaMmILeufsddP4tsoNXbYOvYoPQUxkHYNL6jFBFscHoM/S99ZsxEEEVlJLFiRwwry++9E/fz6t6tJenk+HL26zsfj83w4CSRqm3gfJ4n3HSVASDld0K2fBFuLixJ4g80Mc0OTeFe0UWM+g7iwbAExoX+jOXOcZ66qlLZdqx2taewKt/Q+A5PMlNzbu39GU8UhtTUpqFIxpWSEBd1JdnbD5AA0jyM0gzjxVScaV1SiDEsoMGYxZ8UWwLipsczWhTVYa7/UDHMEeHACKLrIok8Uws6KEmtDd6ltVoxPa9F9oxwnaKUc4uyGIqsQhNgJ+FVStJt/NNNK1FKoUIsMZ+BxweiSkrM6XmvAzzm6AhfCgSUch4pTGzz84dh7NKUzpQGX4gUcHpAzE/Db9wKusDGfQPGG46PsfNhPr4ejfvr2kd8gJgssi3uCQ01RUdmD4OMVkspu7CAcBXaG1kkhjNRrTfbW/vY0bMsa8vyDsrGHb5hwHP9I+G1AdqAPmPLDeLlP4r/KoLHbEi/qg+4Pbw0NR5xBSgImLBTQkphct8EGgAWWSEm+QriAzmx821gw5QxIQoMI0ObbGQZ7KNP6aQ7tEzxqQnUjyKPjJ09Pnv38/MUvp+34zw8fH3/RaD2zJhx7d2Fo9b44tW7ZDpQWvnrIjv1wlKeXL3v58PUwv7rO07f5PkDN6Xa7TmI/Su6eLH5UPdjBMrlMXzdJzggi0agu0qwR3LiJ1vhVE63LMAknO1OwEQXobPNwUqG3cSYYVMLB6vQfqrXvfosJxXqYWnvIgfveQ/pfjdvDfm0+UOSy9GL46/i8//+Z/bciGJ6218+9+2YS33kh9iuCSSYgrP49ZXuL7j47OYIb7J1LrRag7f8n0W39BVBLAwQUAAIACADXfZBVm5H/wGwDAACdDAAAIQAAAHVuaXZlcnNhbC9mbGFzaF9za2luX3NldHRpbmdzLnhtbJVXXU/bMBR951dU3Tsdha1DCpVK20loHUOD8e40t62FY0e2U9Z/v+uPJHab0IwICd97jn0/jq9Fot4oH+xBKir43XA8nF4MBsm6lBK4foG8YETDICUKHrK74fc/q9Vw5CCCCfkMWlO+VcZS2QYUgWmpteCXa8E17nPJhcwJG04/fbc/ycgiz7EEhtWXsyFraI75Mv52v+hF8Wfc3E8W89suwlrkBeGHldiKy5Ss37ZSlDwzoV2br4u2OxQgGeVvZyNiVOkHDXkU0/JqOV6O+1EKCUqBCel2MRvPvp5lMZICq7Of3Hy7mfXkNEd93Jgj2p4qqi1tMp5cT266aAXZQlzk+XJxtbjuxnPcPe7Kh3E5goa/+mzmKP4DyP/aXBRl8T8aKaTYmoIecSbmO8thgmR4/ZCwuDXfWYJJyBx0VpCK0QzbIGTmpPjZfF3grlr6P8MhkZi7LQV7Mk04mh5GISmD6YYwBcmoWjqn2on3X6XG21QDQlMDesIUn0ipYKpl6VGNrcH9hnfKswDkDQ3iVbAyh7kLOADG9gY/n9/bwRLGV9uCACXsvTGIsDE2yEes6wkyMDbIZ9OuX5wdTuDHHsepBHFPfDeD8jtuVH30Aie4rOpVrSqvOWllrrkKjvaGCpOLDKZWVy80B9O1ZGRtLqTRSUwJJ3u6JRofpp8Glx5sMioZHTm81NqFlWiqGbTpbS1KqTAYdL/G0mvxOIp7OdRMr2CjK3RsbJpinotQC3bdQ+p+v7pwbj3Q+JrcDXMi30C+CMHUcOB5eAOx6O5dPmWYeY2vKcgHvhE9OVxoCPe3cXaBhbuDfeFEa7Le5RhSVwZ1SV1n2xuY+GPbOsvLPAW5REFQqBQZ2xxuR7c7hr/6lcI7ZDGhw+mYeofbcUJrwQcGrwAgcr2rroNbOE9eMk0Z7KEaKoHBJtyVWaJQ/m35GnXFmgwsvQTpZ1AjlBAXO1oIrxiXiKdZ6OiheU1SZTOLRko13Zudo3lfjUkj1nBC2rVXUrQx+tsqiL2KyklKLZ41kdpv2qx97mQPM05zO4HQERzf4nEcJkThy2KdVRlO7E0I5tWqN1MVocXTRTFzdjpuo1jP8ZB9wes53UiAcMBa40XwBPyAQyqIzB5rSPQmtLgdG3PEV9POa5z0eaGTUWByzanbgH/jvyXTf1BLAwQUAAIACADXfZBVGLw3iI0DAABoEAAAJgAAAHVuaXZlcnNhbC9odG1sX3B1Ymxpc2hpbmdfc2V0dGluZ3MueG1s7Vhbk9JIFH7nV3TF8lHiqLvqVGDKhUxJOQPUJF7maapJN6TLvmT7AuKTv8Yf5i/xdBoQHBwzKu5u1T5QpE/3+c7t63MIyck7wdGcasOU7ERH7fsRorJQhMlZJ3qZn957EiFjsSSYK0k7kVQROum2kspNODNlRq2FowYBjDTHle1EpbXVcRwvFos2M5X2u4o7C/imXSgRV5oaKi3VccXxEr7ssqImWiE0AICPUHKl1m21EEoC0rkijlPECHgumQ8K8+dW8CgOpya4eDvTyknSU1xppGeTTnSnl/aP+g/XZwJSnwkqfUpMF4RebI8xIcw7gXnG3lNUUjYrwdsHjyK0YMSW9WPszyfxdZQaO0SOPUpPQQqkXcELajHBFodlsGfpO2vWgiAiS4kFK3LYQT78TtTPr55fjtOLs8HwxVU+Gp3lg3FwotaJd3GSeNdQAg4ppwu6sZNga3FRgt+gM8Xc0CTeFq2PMV9AXFg2h5zQr9ycOs4zV1VK267VjtZubAs37n0DJpkquRO7X6OJ4lDZ2ikgqZhQMsQCcjA+lRGaQmL4shONKipRhiUQilnMWbHRMG5iLLM1kU5Xp59phjkCsgDjKTrPoi82QyhFibWh276sd4yvY9F9rRwnaKkc4uwtRVYhyKkT8FRStF1wNNVK1FKOjUWGM7A4Z3RByUmdoBXgtwxdggnhQBPoX3Fqg4W/HXuPJnSqNOBSPIfLAnJmAn77VsAVNuYLKF77eDc7G/TTq8Gwn7656wPEZI5lcUtwIBEVlT0IPl4iqexaD9JRYGdoXRTCSL3XJLb2j5dhw2Oo8y+qxg6+YcJx/CvhNwnZgj5gyQ9j5TaF/64Hjc2WeF5fdH95a2i44gxKEjBho4BuxeSq7zUALLBESvIlwgW0YuPbxpwpZ0ASGkSANj/uYdAHmtarGcxGsKgJ1Y0g7x89ePjojz8fP3l63I4/ffh470al1ZAac+zNhSnVu3FMXdM9VVp49pAt/cEwTy+e9fLBq0F+eZWnb/JdgNqn6+06if3s2D9K/Gz6epJM/rlRMr5IXzUpxxBib8SENGsEN2pyavSiyamLMPvGW3OvkQvQy2bhbkI340wwqP3BmPmb2LX3hwq7kV6BkIdh1785VXsv4v+paswqs69roYwK5pV+U/s6UNay9Hzw1+isf9D0sWb5+w+S7mfTF1ab98edF8Yk3vtG2wL57r8D3dZnUEsDBBQAAgAIANd9kFVBXfE4uAEAAH0GAAAfAAAAdW5pdmVyc2FsL2h0bWxfc2tpbl9zZXR0aW5ncy5qc42UTVODMBCG7/0VHbw6HaUorbda6kxnPDhjb46HQLeUachmklCtjv9dQr8CLFpyIS9P3s1uyH73+uXjJV7/of9dvVfzl/q80sBqRhVwXdd5h55b3dM8W8Iiy4FnArwGsj0uPck/Z4Iy9kRlGu9era12/Dy0X1aMaxeXhIUiNE1oW8rwgwA/KfCrltohrX1KTp3jwhgUgwSFAWEGAlXOKsa7eqoeN8MGjFtQ/6ArlkDN9M4fPUad5NkxeAyj6djlEswlE7tnTHEQs2STKizE8hB/aIdLr3cSVHnim66wPNNmbiBvBp7dzvyZ301KBVrDIe44mviTexLmLAbuJhQGo2DyB1ozbhe0QW8znZkjHfrhMAxcWrIUWlWazqLbaFjHROnVqmYr+J4z8Gm6kpGc7UBdYoWykBccoFSY2oq00dAOEuXIlplI91w0toPk7Gatbde/UbWMQYxqeforbuxwmVYxatcMG9dsTdzavKu7XNAaDHm5dSPqM9UXOCVScZHQJLX43KdquzHNVmPnb2XeTG1ALRB52T7tqYAuuwmouVihFZgxLFnnpVbm8+52CnLrycVJNvfZ+/kFUEsDBBQAAgAIANd9kFWUE7MiaQAAAG4AAAAcAAAAdW5pdmVyc2FsL2xvY2FsX3NldHRpbmdzLnhtbA3MMQ6DMAxA0Z1TWN4p7daBwMZWltIDWMRFkRwbkYDg9mT7w9Nv+zMKHLylYOrw9XgisM7mgy4Of9NQvxFSJvUkpuxQDaHvqlZsJvlyzgUmWIUu3iaOJTKPFIscdhGo4VNe/8Aem666AVBLAwQUAAIACADXfZBVS5x1/vwAAAAQDQAAFwAAAHVuaXZlcnNhbC91bml2ZXJzYWwucG5n6wzwc+flkuJiYGDg9fRwCWJgYFZkYGCK52ADimRsvPkNSDEWB7k7Maw7J/MSyGFJd/R1ZGDY2M/9J5EVyOcs8IgsZmAQUwVhRs8glQ8MDDxLPV0cQyri3l7fyNtgwHDA4N/+Tfxf2jZdaOzl0pys+7QjhpuBQSHFiYGhYQonIwNDkBoLA4PHTAGgYCoxgrK+JyScJ6l4ToqbazUPqKDhbAvQJZrCTAwMS3w4GBgmGAH94HBqVHBUcFRwVHBUcFRwVHBUcFRwVHBUcGgLrkxxArb7VTLNn9fkPdy9GNQn+HGaDHNbru1inPJCz//HVZ61QDEGT1c/l3VOCU0AUEsDBBQAAgAIANd9kFXUtwyxSgAAAGoAAAAbAAAAdW5pdmVyc2FsL3VuaXZlcnNhbC5wbmcueG1ss7GvyM1RKEstKs7Mz7NVMtQzULK34+WyKShKLctMLVeoAIoZ6RlAgJJCJSq3PDOlJMNWydzcHCGWkZqZnlFiq2RqYQwX1AcaCQBQSwECAAAUAAIACAA2WaZSNmFYAkcDAADhCQAAFAAAAAAAAAABAAAAAAAAAAAAdW5pdmVyc2FsL3BsYXllci54bWxQSwECAAAUAAIACADXfZBVyqMDbmwGAAAoGQAAHQAAAAAAAAABAAAAAAB5AwAAdW5pdmVyc2FsL2NvbW1vbl9tZXNzYWdlcy5sbmdQSwECAAAUAAIACADXfZBVFR5gG6MAAAB/AQAALgAAAAAAAAABAAAAAAAgCgAAdW5pdmVyc2FsL3BsYXliYWNrX2FuZF9uYXZpZ2F0aW9uX3NldHRpbmdzLnhtbFBLAQIAABQAAgAIANd9kFVZnjCJlQMAAN4QAAAnAAAAAAAAAAEAAAAAAA8LAAB1bml2ZXJzYWwvZmxhc2hfcHVibGlzaGluZ19zZXR0aW5ncy54bWxQSwECAAAUAAIACADXfZBVm5H/wGwDAACdDAAAIQAAAAAAAAABAAAAAADpDgAAdW5pdmVyc2FsL2ZsYXNoX3NraW5fc2V0dGluZ3MueG1sUEsBAgAAFAACAAgA132QVRi8N4iNAwAAaBAAACYAAAAAAAAAAQAAAAAAlBIAAHVuaXZlcnNhbC9odG1sX3B1Ymxpc2hpbmdfc2V0dGluZ3MueG1sUEsBAgAAFAACAAgA132QVUFd8Ti4AQAAfQYAAB8AAAAAAAAAAQAAAAAAZRYAAHVuaXZlcnNhbC9odG1sX3NraW5fc2V0dGluZ3MuanNQSwECAAAUAAIACADXfZBVlBOzImkAAABuAAAAHAAAAAAAAAABAAAAAABaGAAAdW5pdmVyc2FsL2xvY2FsX3NldHRpbmdzLnhtbFBLAQIAABQAAgAIANd9kFVLnHX+/AAAABANAAAXAAAAAAAAAAAAAAAAAP0YAAB1bml2ZXJzYWwvdW5pdmVyc2FsLnBuZ1BLAQIAABQAAgAIANd9kFXUtwyxSgAAAGoAAAAbAAAAAAAAAAEAAAAAAC4aAAB1bml2ZXJzYWwvdW5pdmVyc2FsLnBuZy54bWxQSwUGAAAAAAoACgAGAwAAsRoAAAAA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37B5EA7-E4F8-4776-81AF-89B8EF7C42F6}:264"/>
  <p:tag name="GENSWF_SLIDE_TITLE" val="Materi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3D01E5C-BAB2-4903-9E08-01F9A6753124}:265"/>
  <p:tag name="GENSWF_SLIDE_TITLE" val="Materi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116CF40-BE51-4D86-8012-BE96E64528B5}:266"/>
  <p:tag name="GENSWF_SLIDE_TITLE" val="Materi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0B65F62-89CA-4B69-B35A-995D395E7AE2}:267"/>
  <p:tag name="GENSWF_SLIDE_TITLE" val="Materi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552DAAE-2D61-473B-BB12-C88FE8BD3B4F}:268"/>
  <p:tag name="GENSWF_SLIDE_TITLE" val="Materi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FF1D069-D02B-432E-AECE-59E661DDD806}:269"/>
  <p:tag name="GENSWF_SLIDE_TITLE" val="Materi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0E379FF-FE75-44B5-BA8F-439FD942767C}:270"/>
  <p:tag name="GENSWF_SLIDE_TITLE" val="Petunjuk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B9A8E18-4EBB-4F79-A09C-BD0DED4FB6DB}:271"/>
  <p:tag name="GENSWF_SLIDE_TITLE" val="KD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E209438-4D4B-4501-8339-F21DDBCBEFF7}:272"/>
  <p:tag name="GENSWF_SLIDE_TITLE" val="Tentang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D4F58AB-5F67-4CF6-8680-A170902559B5}:274"/>
  <p:tag name="GENSWF_SLIDE_TITLE" val="Keluar"/>
  <p:tag name="ISPRING_SLIDE_INDENT_LEVEL" val="0"/>
  <p:tag name="ISPRING_CUSTOM_TIMING_USED" val="0"/>
  <p:tag name="GENSWF_ADVANCE_TIME" val="0.000"/>
  <p:tag name="ISPRING_PLAYER_PLAYLIST_ID" val="d34fb5c68bc7e4a6a84ca8fd7289d817c20607f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E853FC7-F521-4B45-BB38-0578E7F37D15}:256"/>
  <p:tag name="GENSWF_SLIDE_TITLE" val="Opening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Menu"/>
  <p:tag name="ISPRING_SLIDE_INDENT_LEVEL" val="0"/>
  <p:tag name="ISPRING_CUSTOM_TIMING_USED" val="0"/>
  <p:tag name="ISPRING_PLAYER_PLAYLIST_ID" val="d34fb5c68bc7e4a6a84ca8fd7289d817c20607fe"/>
  <p:tag name="GENSWF_ADVANCE_TIME" val="0.000"/>
  <p:tag name="GENSWF_SLIDE_UID" val="{0F945BEE-3A63-4D4C-AF06-76C4C0D15C8A}:2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F1F86E4-7D50-4E94-A01A-CEF4323B2959}:257"/>
  <p:tag name="GENSWF_SLIDE_TITLE" val="Loading Screen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84EAC73-B3E0-431D-AB0D-4F43A717A56E}:258"/>
  <p:tag name="GENSWF_SLIDE_TITLE" val="Menu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0724C6E-4E56-4346-AF3E-3C44BE1C0317}:259"/>
  <p:tag name="GENSWF_SLIDE_TITLE" val="Materi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F054F11-86DC-4992-868F-5D9A71A6E267}:260"/>
  <p:tag name="GENSWF_SLIDE_TITLE" val="Materi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3EB8508-B956-4536-BDF4-FBE615F0C532}:261"/>
  <p:tag name="GENSWF_SLIDE_TITLE" val="Materi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D67977C-9E25-4899-A16F-36E0BA8B5398}:262"/>
  <p:tag name="GENSWF_SLIDE_TITLE" val="Materi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5C4B555-7528-4D3E-AD3F-EC1BA9C87068}:263"/>
  <p:tag name="GENSWF_SLIDE_TITLE" val="Materi"/>
  <p:tag name="ISPRING_SLIDE_INDENT_LEVEL" val="0"/>
  <p:tag name="ISPRING_CUSTOM_TIMING_USED" val="0"/>
  <p:tag name="ISPRING_PLAYER_PLAYLIST_ID" val="d34fb5c68bc7e4a6a84ca8fd7289d817c20607fe"/>
  <p:tag name="GENSWF_ADVANCE_TIME" val="0.00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19</Words>
  <Application>Microsoft Office PowerPoint</Application>
  <PresentationFormat>Custom</PresentationFormat>
  <Paragraphs>19</Paragraphs>
  <Slides>19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 Canvas</dc:title>
  <dc:subject>PptxGenJS Presentation</dc:subject>
  <dc:creator>PptxGenJS</dc:creator>
  <cp:lastModifiedBy>Isa Romansah</cp:lastModifiedBy>
  <cp:revision>32</cp:revision>
  <dcterms:created xsi:type="dcterms:W3CDTF">2022-12-06T17:04:37Z</dcterms:created>
  <dcterms:modified xsi:type="dcterms:W3CDTF">2022-12-16T08:51:16Z</dcterms:modified>
</cp:coreProperties>
</file>